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80" r:id="rId2"/>
    <p:sldId id="509" r:id="rId3"/>
    <p:sldId id="554" r:id="rId4"/>
    <p:sldId id="511" r:id="rId5"/>
    <p:sldId id="535" r:id="rId6"/>
    <p:sldId id="598" r:id="rId7"/>
    <p:sldId id="599" r:id="rId8"/>
    <p:sldId id="600" r:id="rId9"/>
    <p:sldId id="561" r:id="rId10"/>
    <p:sldId id="574" r:id="rId11"/>
    <p:sldId id="575" r:id="rId12"/>
    <p:sldId id="601" r:id="rId13"/>
    <p:sldId id="510" r:id="rId14"/>
    <p:sldId id="527" r:id="rId15"/>
    <p:sldId id="541" r:id="rId16"/>
    <p:sldId id="602" r:id="rId17"/>
    <p:sldId id="603" r:id="rId18"/>
    <p:sldId id="542" r:id="rId19"/>
    <p:sldId id="515" r:id="rId20"/>
    <p:sldId id="519" r:id="rId21"/>
    <p:sldId id="518" r:id="rId22"/>
    <p:sldId id="516" r:id="rId23"/>
    <p:sldId id="521" r:id="rId24"/>
    <p:sldId id="522" r:id="rId25"/>
    <p:sldId id="523" r:id="rId26"/>
    <p:sldId id="513" r:id="rId27"/>
    <p:sldId id="512" r:id="rId28"/>
    <p:sldId id="543" r:id="rId29"/>
    <p:sldId id="544" r:id="rId30"/>
    <p:sldId id="547" r:id="rId31"/>
    <p:sldId id="548" r:id="rId32"/>
    <p:sldId id="549" r:id="rId33"/>
    <p:sldId id="550" r:id="rId34"/>
    <p:sldId id="552" r:id="rId35"/>
    <p:sldId id="529" r:id="rId36"/>
    <p:sldId id="555" r:id="rId37"/>
    <p:sldId id="556" r:id="rId38"/>
    <p:sldId id="557" r:id="rId39"/>
    <p:sldId id="5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FC000"/>
    <a:srgbClr val="00B0F0"/>
    <a:srgbClr val="41719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262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647B-74A3-4257-8BC0-D4DD96B11481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EA18DFE0-AC48-41D0-8CD0-5AF1840FC7C8}">
      <dgm:prSet phldrT="[Text]"/>
      <dgm:spPr/>
      <dgm:t>
        <a:bodyPr/>
        <a:lstStyle/>
        <a:p>
          <a:r>
            <a:rPr lang="en-ID" dirty="0" smtClean="0"/>
            <a:t>PENELITIAN DASAR</a:t>
          </a:r>
        </a:p>
        <a:p>
          <a:r>
            <a:rPr lang="en-ID" dirty="0" smtClean="0"/>
            <a:t>(TKT 1-3)</a:t>
          </a:r>
          <a:endParaRPr lang="en-US" dirty="0"/>
        </a:p>
      </dgm:t>
    </dgm:pt>
    <dgm:pt modelId="{A1BCAAFB-2DBB-4869-8D2C-27F30257C443}" type="parTrans" cxnId="{8902D1E9-5BF4-48CA-9707-F7EDB68A6BFF}">
      <dgm:prSet/>
      <dgm:spPr/>
      <dgm:t>
        <a:bodyPr/>
        <a:lstStyle/>
        <a:p>
          <a:endParaRPr lang="en-US"/>
        </a:p>
      </dgm:t>
    </dgm:pt>
    <dgm:pt modelId="{772BEF13-5C0A-4A43-A8E8-20486D16F141}" type="sibTrans" cxnId="{8902D1E9-5BF4-48CA-9707-F7EDB68A6BFF}">
      <dgm:prSet/>
      <dgm:spPr/>
      <dgm:t>
        <a:bodyPr/>
        <a:lstStyle/>
        <a:p>
          <a:endParaRPr lang="en-US"/>
        </a:p>
      </dgm:t>
    </dgm:pt>
    <dgm:pt modelId="{BC97DD24-51BA-4E7B-B25F-D388922F5EF3}">
      <dgm:prSet phldrT="[Text]"/>
      <dgm:spPr/>
      <dgm:t>
        <a:bodyPr/>
        <a:lstStyle/>
        <a:p>
          <a:r>
            <a:rPr lang="en-ID" dirty="0" smtClean="0"/>
            <a:t>PENELITIAN TERAPAN</a:t>
          </a:r>
        </a:p>
        <a:p>
          <a:r>
            <a:rPr lang="en-ID" dirty="0" smtClean="0"/>
            <a:t>(TKT 4-6)</a:t>
          </a:r>
          <a:endParaRPr lang="en-US" dirty="0"/>
        </a:p>
      </dgm:t>
    </dgm:pt>
    <dgm:pt modelId="{5F16112A-285B-42A7-9F31-6F32325224E6}" type="parTrans" cxnId="{41983A45-A79D-43AE-B711-E2195103D7CB}">
      <dgm:prSet/>
      <dgm:spPr/>
      <dgm:t>
        <a:bodyPr/>
        <a:lstStyle/>
        <a:p>
          <a:endParaRPr lang="en-US"/>
        </a:p>
      </dgm:t>
    </dgm:pt>
    <dgm:pt modelId="{D464FB47-306C-4DF9-8A86-676F0204386C}" type="sibTrans" cxnId="{41983A45-A79D-43AE-B711-E2195103D7CB}">
      <dgm:prSet/>
      <dgm:spPr/>
      <dgm:t>
        <a:bodyPr/>
        <a:lstStyle/>
        <a:p>
          <a:endParaRPr lang="en-US"/>
        </a:p>
      </dgm:t>
    </dgm:pt>
    <dgm:pt modelId="{0DEC5CCF-0971-4461-BD27-7347F9E0836F}">
      <dgm:prSet phldrT="[Text]"/>
      <dgm:spPr/>
      <dgm:t>
        <a:bodyPr/>
        <a:lstStyle/>
        <a:p>
          <a:r>
            <a:rPr lang="en-ID" dirty="0" smtClean="0"/>
            <a:t>PENELITIAN PENGEMBANGAN (TKT 7-9)</a:t>
          </a:r>
        </a:p>
        <a:p>
          <a:endParaRPr lang="en-US" dirty="0"/>
        </a:p>
      </dgm:t>
    </dgm:pt>
    <dgm:pt modelId="{573830FB-D271-43A8-A873-47154800C1BB}" type="parTrans" cxnId="{DEE42B01-E24A-4AB9-8B11-F0431CC03D47}">
      <dgm:prSet/>
      <dgm:spPr/>
      <dgm:t>
        <a:bodyPr/>
        <a:lstStyle/>
        <a:p>
          <a:endParaRPr lang="en-US"/>
        </a:p>
      </dgm:t>
    </dgm:pt>
    <dgm:pt modelId="{47F2BD89-BF1F-4B91-AD9E-50B24A978A87}" type="sibTrans" cxnId="{DEE42B01-E24A-4AB9-8B11-F0431CC03D47}">
      <dgm:prSet/>
      <dgm:spPr/>
      <dgm:t>
        <a:bodyPr/>
        <a:lstStyle/>
        <a:p>
          <a:endParaRPr lang="en-US"/>
        </a:p>
      </dgm:t>
    </dgm:pt>
    <dgm:pt modelId="{809403AE-619D-4E6D-A036-00C22212381B}" type="pres">
      <dgm:prSet presAssocID="{4018647B-74A3-4257-8BC0-D4DD96B11481}" presName="Name0" presStyleCnt="0">
        <dgm:presLayoutVars>
          <dgm:dir/>
          <dgm:resizeHandles val="exact"/>
        </dgm:presLayoutVars>
      </dgm:prSet>
      <dgm:spPr/>
    </dgm:pt>
    <dgm:pt modelId="{41B41C1B-696B-4EC3-8915-575508596872}" type="pres">
      <dgm:prSet presAssocID="{EA18DFE0-AC48-41D0-8CD0-5AF1840FC7C8}" presName="parTxOnly" presStyleLbl="node1" presStyleIdx="0" presStyleCnt="3" custLinFactNeighborY="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2C736-7250-47AE-B46B-BE6CA4935431}" type="pres">
      <dgm:prSet presAssocID="{772BEF13-5C0A-4A43-A8E8-20486D16F141}" presName="parSpace" presStyleCnt="0"/>
      <dgm:spPr/>
    </dgm:pt>
    <dgm:pt modelId="{007CB534-520B-4BEB-86DB-2A8787F6A32C}" type="pres">
      <dgm:prSet presAssocID="{BC97DD24-51BA-4E7B-B25F-D388922F5EF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40383-9830-4D10-9796-BC0F1652EB65}" type="pres">
      <dgm:prSet presAssocID="{D464FB47-306C-4DF9-8A86-676F0204386C}" presName="parSpace" presStyleCnt="0"/>
      <dgm:spPr/>
    </dgm:pt>
    <dgm:pt modelId="{AE305C1B-DF14-49AD-B775-6BFA747270B0}" type="pres">
      <dgm:prSet presAssocID="{0DEC5CCF-0971-4461-BD27-7347F9E0836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2D1E9-5BF4-48CA-9707-F7EDB68A6BFF}" srcId="{4018647B-74A3-4257-8BC0-D4DD96B11481}" destId="{EA18DFE0-AC48-41D0-8CD0-5AF1840FC7C8}" srcOrd="0" destOrd="0" parTransId="{A1BCAAFB-2DBB-4869-8D2C-27F30257C443}" sibTransId="{772BEF13-5C0A-4A43-A8E8-20486D16F141}"/>
    <dgm:cxn modelId="{6D026829-E2D5-4172-BE3D-3DE3110CDFF5}" type="presOf" srcId="{0DEC5CCF-0971-4461-BD27-7347F9E0836F}" destId="{AE305C1B-DF14-49AD-B775-6BFA747270B0}" srcOrd="0" destOrd="0" presId="urn:microsoft.com/office/officeart/2005/8/layout/hChevron3"/>
    <dgm:cxn modelId="{0C5F8200-A09B-4068-A5F9-8846D647EC35}" type="presOf" srcId="{4018647B-74A3-4257-8BC0-D4DD96B11481}" destId="{809403AE-619D-4E6D-A036-00C22212381B}" srcOrd="0" destOrd="0" presId="urn:microsoft.com/office/officeart/2005/8/layout/hChevron3"/>
    <dgm:cxn modelId="{41983A45-A79D-43AE-B711-E2195103D7CB}" srcId="{4018647B-74A3-4257-8BC0-D4DD96B11481}" destId="{BC97DD24-51BA-4E7B-B25F-D388922F5EF3}" srcOrd="1" destOrd="0" parTransId="{5F16112A-285B-42A7-9F31-6F32325224E6}" sibTransId="{D464FB47-306C-4DF9-8A86-676F0204386C}"/>
    <dgm:cxn modelId="{5FC624E0-7B6F-49DF-9F0C-273790A70932}" type="presOf" srcId="{BC97DD24-51BA-4E7B-B25F-D388922F5EF3}" destId="{007CB534-520B-4BEB-86DB-2A8787F6A32C}" srcOrd="0" destOrd="0" presId="urn:microsoft.com/office/officeart/2005/8/layout/hChevron3"/>
    <dgm:cxn modelId="{DEE42B01-E24A-4AB9-8B11-F0431CC03D47}" srcId="{4018647B-74A3-4257-8BC0-D4DD96B11481}" destId="{0DEC5CCF-0971-4461-BD27-7347F9E0836F}" srcOrd="2" destOrd="0" parTransId="{573830FB-D271-43A8-A873-47154800C1BB}" sibTransId="{47F2BD89-BF1F-4B91-AD9E-50B24A978A87}"/>
    <dgm:cxn modelId="{1D080F22-A3B9-402A-A516-D35B9507EEA3}" type="presOf" srcId="{EA18DFE0-AC48-41D0-8CD0-5AF1840FC7C8}" destId="{41B41C1B-696B-4EC3-8915-575508596872}" srcOrd="0" destOrd="0" presId="urn:microsoft.com/office/officeart/2005/8/layout/hChevron3"/>
    <dgm:cxn modelId="{14F19D9D-4C76-4562-8986-CF8E40BCAFAA}" type="presParOf" srcId="{809403AE-619D-4E6D-A036-00C22212381B}" destId="{41B41C1B-696B-4EC3-8915-575508596872}" srcOrd="0" destOrd="0" presId="urn:microsoft.com/office/officeart/2005/8/layout/hChevron3"/>
    <dgm:cxn modelId="{605A2CC9-D06A-47EE-9F3A-D057A90F8947}" type="presParOf" srcId="{809403AE-619D-4E6D-A036-00C22212381B}" destId="{B692C736-7250-47AE-B46B-BE6CA4935431}" srcOrd="1" destOrd="0" presId="urn:microsoft.com/office/officeart/2005/8/layout/hChevron3"/>
    <dgm:cxn modelId="{3CC6DCAC-A6A6-45C5-BEA3-B87E6A37A43A}" type="presParOf" srcId="{809403AE-619D-4E6D-A036-00C22212381B}" destId="{007CB534-520B-4BEB-86DB-2A8787F6A32C}" srcOrd="2" destOrd="0" presId="urn:microsoft.com/office/officeart/2005/8/layout/hChevron3"/>
    <dgm:cxn modelId="{E20E523D-BAF0-40F3-A001-1CF9F0FAE0C8}" type="presParOf" srcId="{809403AE-619D-4E6D-A036-00C22212381B}" destId="{13640383-9830-4D10-9796-BC0F1652EB65}" srcOrd="3" destOrd="0" presId="urn:microsoft.com/office/officeart/2005/8/layout/hChevron3"/>
    <dgm:cxn modelId="{643F5F15-49EC-496D-8C00-6E6EDD092949}" type="presParOf" srcId="{809403AE-619D-4E6D-A036-00C22212381B}" destId="{AE305C1B-DF14-49AD-B775-6BFA747270B0}" srcOrd="4" destOrd="0" presId="urn:microsoft.com/office/officeart/2005/8/layout/hChevron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02EDD7-9E87-45B2-ACEA-46D18423EE7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2CD2E2-73BB-4F01-811B-32AE051EF18A}">
      <dgm:prSet phldrT="[Text]"/>
      <dgm:spPr/>
      <dgm:t>
        <a:bodyPr/>
        <a:lstStyle/>
        <a:p>
          <a:r>
            <a:rPr lang="en-ID" dirty="0" err="1" smtClean="0"/>
            <a:t>Bidang</a:t>
          </a:r>
          <a:r>
            <a:rPr lang="en-ID" dirty="0" smtClean="0"/>
            <a:t> </a:t>
          </a:r>
          <a:r>
            <a:rPr lang="en-ID" dirty="0" err="1" smtClean="0"/>
            <a:t>Fokus</a:t>
          </a:r>
          <a:endParaRPr lang="en-US" dirty="0"/>
        </a:p>
      </dgm:t>
    </dgm:pt>
    <dgm:pt modelId="{D0012DAA-A7A8-48D9-BE49-6F9BC03F735C}" type="parTrans" cxnId="{ED3C19C1-0745-4AD7-82F0-07655A4C128E}">
      <dgm:prSet/>
      <dgm:spPr/>
      <dgm:t>
        <a:bodyPr/>
        <a:lstStyle/>
        <a:p>
          <a:endParaRPr lang="en-US"/>
        </a:p>
      </dgm:t>
    </dgm:pt>
    <dgm:pt modelId="{C02820D2-8DCC-444A-BD98-929EF574B106}" type="sibTrans" cxnId="{ED3C19C1-0745-4AD7-82F0-07655A4C128E}">
      <dgm:prSet/>
      <dgm:spPr/>
      <dgm:t>
        <a:bodyPr/>
        <a:lstStyle/>
        <a:p>
          <a:endParaRPr lang="en-US"/>
        </a:p>
      </dgm:t>
    </dgm:pt>
    <dgm:pt modelId="{A80CD1B7-0F24-4A34-9178-472D3E074C72}">
      <dgm:prSet phldrT="[Text]"/>
      <dgm:spPr/>
      <dgm:t>
        <a:bodyPr/>
        <a:lstStyle/>
        <a:p>
          <a:r>
            <a:rPr lang="en-ID" dirty="0" err="1" smtClean="0"/>
            <a:t>Tema</a:t>
          </a:r>
          <a:endParaRPr lang="en-US" dirty="0"/>
        </a:p>
      </dgm:t>
    </dgm:pt>
    <dgm:pt modelId="{1D89F4F2-D2EB-42FD-8EFD-E40BFDE0DABD}" type="parTrans" cxnId="{41BE8AA2-27CE-4827-9A51-6A987C53A41F}">
      <dgm:prSet/>
      <dgm:spPr/>
      <dgm:t>
        <a:bodyPr/>
        <a:lstStyle/>
        <a:p>
          <a:endParaRPr lang="en-US"/>
        </a:p>
      </dgm:t>
    </dgm:pt>
    <dgm:pt modelId="{675369D0-6927-4F6C-801B-9837137C6ED4}" type="sibTrans" cxnId="{41BE8AA2-27CE-4827-9A51-6A987C53A41F}">
      <dgm:prSet/>
      <dgm:spPr/>
      <dgm:t>
        <a:bodyPr/>
        <a:lstStyle/>
        <a:p>
          <a:endParaRPr lang="en-US"/>
        </a:p>
      </dgm:t>
    </dgm:pt>
    <dgm:pt modelId="{C28075DE-E898-45B7-B788-DD408EE5A73A}">
      <dgm:prSet phldrT="[Text]"/>
      <dgm:spPr/>
      <dgm:t>
        <a:bodyPr/>
        <a:lstStyle/>
        <a:p>
          <a:r>
            <a:rPr lang="en-ID" dirty="0" err="1" smtClean="0"/>
            <a:t>Topik</a:t>
          </a:r>
          <a:r>
            <a:rPr lang="en-ID" dirty="0" smtClean="0"/>
            <a:t> </a:t>
          </a:r>
          <a:endParaRPr lang="en-US" dirty="0"/>
        </a:p>
      </dgm:t>
    </dgm:pt>
    <dgm:pt modelId="{AA4B2420-D2F0-47B4-AAA2-938F96C89DA4}" type="parTrans" cxnId="{1E5ADBD8-2B20-4CD3-BFAB-089862DCD89A}">
      <dgm:prSet/>
      <dgm:spPr/>
      <dgm:t>
        <a:bodyPr/>
        <a:lstStyle/>
        <a:p>
          <a:endParaRPr lang="en-US"/>
        </a:p>
      </dgm:t>
    </dgm:pt>
    <dgm:pt modelId="{3178FACA-39AD-4306-9D40-24D7C5E734BB}" type="sibTrans" cxnId="{1E5ADBD8-2B20-4CD3-BFAB-089862DCD89A}">
      <dgm:prSet/>
      <dgm:spPr/>
      <dgm:t>
        <a:bodyPr/>
        <a:lstStyle/>
        <a:p>
          <a:endParaRPr lang="en-US"/>
        </a:p>
      </dgm:t>
    </dgm:pt>
    <dgm:pt modelId="{00B4D917-6290-4BB2-B623-580B00923701}" type="pres">
      <dgm:prSet presAssocID="{3D02EDD7-9E87-45B2-ACEA-46D18423EE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7F258-85A4-411D-8D69-E5E080FCA2D0}" type="pres">
      <dgm:prSet presAssocID="{3D02EDD7-9E87-45B2-ACEA-46D18423EE74}" presName="dummyMaxCanvas" presStyleCnt="0">
        <dgm:presLayoutVars/>
      </dgm:prSet>
      <dgm:spPr/>
    </dgm:pt>
    <dgm:pt modelId="{82DB18F9-A461-478D-BE5B-079B2904328D}" type="pres">
      <dgm:prSet presAssocID="{3D02EDD7-9E87-45B2-ACEA-46D18423EE7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AB7D3-406A-4BEB-B914-5B51CEE77063}" type="pres">
      <dgm:prSet presAssocID="{3D02EDD7-9E87-45B2-ACEA-46D18423EE7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7D86F-D261-4A13-87BF-3AFAB4CF70A7}" type="pres">
      <dgm:prSet presAssocID="{3D02EDD7-9E87-45B2-ACEA-46D18423EE7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FF4BF-59F6-4B49-B963-0199AC549D8D}" type="pres">
      <dgm:prSet presAssocID="{3D02EDD7-9E87-45B2-ACEA-46D18423EE7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36304-F6F3-49A4-87BB-10F6F8896D7F}" type="pres">
      <dgm:prSet presAssocID="{3D02EDD7-9E87-45B2-ACEA-46D18423EE7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9F662-1AE6-4BBA-914F-BF6844E8F570}" type="pres">
      <dgm:prSet presAssocID="{3D02EDD7-9E87-45B2-ACEA-46D18423EE7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1624F-54FD-4D4C-9D9A-07A1476649C9}" type="pres">
      <dgm:prSet presAssocID="{3D02EDD7-9E87-45B2-ACEA-46D18423EE7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A9741-D104-492D-ABAA-C8F0899B1485}" type="pres">
      <dgm:prSet presAssocID="{3D02EDD7-9E87-45B2-ACEA-46D18423EE7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A17DC-5216-465C-9F1D-D72A88313258}" type="presOf" srcId="{3D02EDD7-9E87-45B2-ACEA-46D18423EE74}" destId="{00B4D917-6290-4BB2-B623-580B00923701}" srcOrd="0" destOrd="0" presId="urn:microsoft.com/office/officeart/2005/8/layout/vProcess5"/>
    <dgm:cxn modelId="{2B85FF23-A0E0-4043-BC67-14F8FDC98CF7}" type="presOf" srcId="{675369D0-6927-4F6C-801B-9837137C6ED4}" destId="{8BD36304-F6F3-49A4-87BB-10F6F8896D7F}" srcOrd="0" destOrd="0" presId="urn:microsoft.com/office/officeart/2005/8/layout/vProcess5"/>
    <dgm:cxn modelId="{DB372FC6-8E5C-4718-8679-C011935B3202}" type="presOf" srcId="{A80CD1B7-0F24-4A34-9178-472D3E074C72}" destId="{2B7AB7D3-406A-4BEB-B914-5B51CEE77063}" srcOrd="0" destOrd="0" presId="urn:microsoft.com/office/officeart/2005/8/layout/vProcess5"/>
    <dgm:cxn modelId="{ED3C19C1-0745-4AD7-82F0-07655A4C128E}" srcId="{3D02EDD7-9E87-45B2-ACEA-46D18423EE74}" destId="{A02CD2E2-73BB-4F01-811B-32AE051EF18A}" srcOrd="0" destOrd="0" parTransId="{D0012DAA-A7A8-48D9-BE49-6F9BC03F735C}" sibTransId="{C02820D2-8DCC-444A-BD98-929EF574B106}"/>
    <dgm:cxn modelId="{1E5ADBD8-2B20-4CD3-BFAB-089862DCD89A}" srcId="{3D02EDD7-9E87-45B2-ACEA-46D18423EE74}" destId="{C28075DE-E898-45B7-B788-DD408EE5A73A}" srcOrd="2" destOrd="0" parTransId="{AA4B2420-D2F0-47B4-AAA2-938F96C89DA4}" sibTransId="{3178FACA-39AD-4306-9D40-24D7C5E734BB}"/>
    <dgm:cxn modelId="{02C66451-A582-46BD-B0E0-C29A8BA7D64F}" type="presOf" srcId="{A02CD2E2-73BB-4F01-811B-32AE051EF18A}" destId="{EBC9F662-1AE6-4BBA-914F-BF6844E8F570}" srcOrd="1" destOrd="0" presId="urn:microsoft.com/office/officeart/2005/8/layout/vProcess5"/>
    <dgm:cxn modelId="{1D4D446B-4B41-4E80-AD11-A2AEC3C63B64}" type="presOf" srcId="{C02820D2-8DCC-444A-BD98-929EF574B106}" destId="{89CFF4BF-59F6-4B49-B963-0199AC549D8D}" srcOrd="0" destOrd="0" presId="urn:microsoft.com/office/officeart/2005/8/layout/vProcess5"/>
    <dgm:cxn modelId="{41BE8AA2-27CE-4827-9A51-6A987C53A41F}" srcId="{3D02EDD7-9E87-45B2-ACEA-46D18423EE74}" destId="{A80CD1B7-0F24-4A34-9178-472D3E074C72}" srcOrd="1" destOrd="0" parTransId="{1D89F4F2-D2EB-42FD-8EFD-E40BFDE0DABD}" sibTransId="{675369D0-6927-4F6C-801B-9837137C6ED4}"/>
    <dgm:cxn modelId="{3D171D93-5355-4FC1-B885-FC636E7D8AF4}" type="presOf" srcId="{C28075DE-E898-45B7-B788-DD408EE5A73A}" destId="{64FA9741-D104-492D-ABAA-C8F0899B1485}" srcOrd="1" destOrd="0" presId="urn:microsoft.com/office/officeart/2005/8/layout/vProcess5"/>
    <dgm:cxn modelId="{77AC200F-D529-42B3-95B3-2B58D02B4A58}" type="presOf" srcId="{A02CD2E2-73BB-4F01-811B-32AE051EF18A}" destId="{82DB18F9-A461-478D-BE5B-079B2904328D}" srcOrd="0" destOrd="0" presId="urn:microsoft.com/office/officeart/2005/8/layout/vProcess5"/>
    <dgm:cxn modelId="{77C5E4AA-9460-4180-B28E-8182C8954822}" type="presOf" srcId="{C28075DE-E898-45B7-B788-DD408EE5A73A}" destId="{E777D86F-D261-4A13-87BF-3AFAB4CF70A7}" srcOrd="0" destOrd="0" presId="urn:microsoft.com/office/officeart/2005/8/layout/vProcess5"/>
    <dgm:cxn modelId="{0E2DD1C7-5798-4C98-BEE2-1BAA40CC21DA}" type="presOf" srcId="{A80CD1B7-0F24-4A34-9178-472D3E074C72}" destId="{49A1624F-54FD-4D4C-9D9A-07A1476649C9}" srcOrd="1" destOrd="0" presId="urn:microsoft.com/office/officeart/2005/8/layout/vProcess5"/>
    <dgm:cxn modelId="{8B7380F5-BBCB-4D57-8AA3-E1B89AA90D48}" type="presParOf" srcId="{00B4D917-6290-4BB2-B623-580B00923701}" destId="{3227F258-85A4-411D-8D69-E5E080FCA2D0}" srcOrd="0" destOrd="0" presId="urn:microsoft.com/office/officeart/2005/8/layout/vProcess5"/>
    <dgm:cxn modelId="{9536442E-5EC5-4801-94D8-0EB976174D0C}" type="presParOf" srcId="{00B4D917-6290-4BB2-B623-580B00923701}" destId="{82DB18F9-A461-478D-BE5B-079B2904328D}" srcOrd="1" destOrd="0" presId="urn:microsoft.com/office/officeart/2005/8/layout/vProcess5"/>
    <dgm:cxn modelId="{D4692F18-5912-4A52-8204-573DDB0EF95B}" type="presParOf" srcId="{00B4D917-6290-4BB2-B623-580B00923701}" destId="{2B7AB7D3-406A-4BEB-B914-5B51CEE77063}" srcOrd="2" destOrd="0" presId="urn:microsoft.com/office/officeart/2005/8/layout/vProcess5"/>
    <dgm:cxn modelId="{09D847F7-E2D4-47C9-8CA7-3107FFF9607F}" type="presParOf" srcId="{00B4D917-6290-4BB2-B623-580B00923701}" destId="{E777D86F-D261-4A13-87BF-3AFAB4CF70A7}" srcOrd="3" destOrd="0" presId="urn:microsoft.com/office/officeart/2005/8/layout/vProcess5"/>
    <dgm:cxn modelId="{AFD2C3A3-A1F4-46B3-B3B7-2E370988BE19}" type="presParOf" srcId="{00B4D917-6290-4BB2-B623-580B00923701}" destId="{89CFF4BF-59F6-4B49-B963-0199AC549D8D}" srcOrd="4" destOrd="0" presId="urn:microsoft.com/office/officeart/2005/8/layout/vProcess5"/>
    <dgm:cxn modelId="{C0CB625F-DF43-45D6-9B98-62FEE3DF7887}" type="presParOf" srcId="{00B4D917-6290-4BB2-B623-580B00923701}" destId="{8BD36304-F6F3-49A4-87BB-10F6F8896D7F}" srcOrd="5" destOrd="0" presId="urn:microsoft.com/office/officeart/2005/8/layout/vProcess5"/>
    <dgm:cxn modelId="{5741835C-7DD5-43F8-9930-7731EC9E5A03}" type="presParOf" srcId="{00B4D917-6290-4BB2-B623-580B00923701}" destId="{EBC9F662-1AE6-4BBA-914F-BF6844E8F570}" srcOrd="6" destOrd="0" presId="urn:microsoft.com/office/officeart/2005/8/layout/vProcess5"/>
    <dgm:cxn modelId="{269334AE-AA3C-435C-97E8-E6F57E975832}" type="presParOf" srcId="{00B4D917-6290-4BB2-B623-580B00923701}" destId="{49A1624F-54FD-4D4C-9D9A-07A1476649C9}" srcOrd="7" destOrd="0" presId="urn:microsoft.com/office/officeart/2005/8/layout/vProcess5"/>
    <dgm:cxn modelId="{76613D31-1BEC-4B11-89B0-D528375C0785}" type="presParOf" srcId="{00B4D917-6290-4BB2-B623-580B00923701}" destId="{64FA9741-D104-492D-ABAA-C8F0899B1485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98DC39-6F7A-40C4-B089-A315295A2F9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86DD1E-41ED-4E91-ADCA-F2879FDD496C}">
      <dgm:prSet phldrT="[Text]"/>
      <dgm:spPr/>
      <dgm:t>
        <a:bodyPr/>
        <a:lstStyle/>
        <a:p>
          <a:r>
            <a:rPr lang="en-ID" dirty="0" smtClean="0"/>
            <a:t>--------</a:t>
          </a:r>
          <a:endParaRPr lang="en-US" dirty="0"/>
        </a:p>
      </dgm:t>
    </dgm:pt>
    <dgm:pt modelId="{B50BB16E-0116-46B6-9B80-A80CEC21E5AA}" type="parTrans" cxnId="{5F40854E-44E1-48BB-A75E-0514FE4D9577}">
      <dgm:prSet/>
      <dgm:spPr/>
      <dgm:t>
        <a:bodyPr/>
        <a:lstStyle/>
        <a:p>
          <a:endParaRPr lang="en-US"/>
        </a:p>
      </dgm:t>
    </dgm:pt>
    <dgm:pt modelId="{D4EF7613-FC31-44EA-BFEB-4716F57BEC0C}" type="sibTrans" cxnId="{5F40854E-44E1-48BB-A75E-0514FE4D9577}">
      <dgm:prSet/>
      <dgm:spPr/>
      <dgm:t>
        <a:bodyPr/>
        <a:lstStyle/>
        <a:p>
          <a:endParaRPr lang="en-US"/>
        </a:p>
      </dgm:t>
    </dgm:pt>
    <dgm:pt modelId="{007986E9-3E57-4AB5-9AF9-B4CCC2BF520D}">
      <dgm:prSet phldrT="[Text]"/>
      <dgm:spPr/>
      <dgm:t>
        <a:bodyPr/>
        <a:lstStyle/>
        <a:p>
          <a:r>
            <a:rPr lang="en-ID" dirty="0" smtClean="0"/>
            <a:t>======</a:t>
          </a:r>
          <a:endParaRPr lang="en-US" dirty="0"/>
        </a:p>
      </dgm:t>
    </dgm:pt>
    <dgm:pt modelId="{54769DBE-820E-428E-B13C-A3EFB567C15F}" type="parTrans" cxnId="{52406905-3E53-457B-A093-2AD631907785}">
      <dgm:prSet/>
      <dgm:spPr/>
      <dgm:t>
        <a:bodyPr/>
        <a:lstStyle/>
        <a:p>
          <a:endParaRPr lang="en-US"/>
        </a:p>
      </dgm:t>
    </dgm:pt>
    <dgm:pt modelId="{81E3EC32-0F5C-40DF-9537-772492F61689}" type="sibTrans" cxnId="{52406905-3E53-457B-A093-2AD631907785}">
      <dgm:prSet/>
      <dgm:spPr/>
      <dgm:t>
        <a:bodyPr/>
        <a:lstStyle/>
        <a:p>
          <a:endParaRPr lang="en-US"/>
        </a:p>
      </dgm:t>
    </dgm:pt>
    <dgm:pt modelId="{4C323755-0A50-4A57-AA29-E709DDC2D122}">
      <dgm:prSet phldrT="[Text]"/>
      <dgm:spPr/>
      <dgm:t>
        <a:bodyPr/>
        <a:lstStyle/>
        <a:p>
          <a:r>
            <a:rPr lang="en-ID" dirty="0" smtClean="0"/>
            <a:t>=====--</a:t>
          </a:r>
          <a:endParaRPr lang="en-US" dirty="0"/>
        </a:p>
      </dgm:t>
    </dgm:pt>
    <dgm:pt modelId="{A7EDF739-A3D9-4D11-9A1E-E927FDF6E3B5}" type="parTrans" cxnId="{258B3481-A47C-4C14-B0CB-F4DCB3890BC0}">
      <dgm:prSet/>
      <dgm:spPr/>
      <dgm:t>
        <a:bodyPr/>
        <a:lstStyle/>
        <a:p>
          <a:endParaRPr lang="en-US"/>
        </a:p>
      </dgm:t>
    </dgm:pt>
    <dgm:pt modelId="{906B1663-7B88-47D8-B88F-D498751B2B5A}" type="sibTrans" cxnId="{258B3481-A47C-4C14-B0CB-F4DCB3890BC0}">
      <dgm:prSet/>
      <dgm:spPr/>
      <dgm:t>
        <a:bodyPr/>
        <a:lstStyle/>
        <a:p>
          <a:endParaRPr lang="en-US"/>
        </a:p>
      </dgm:t>
    </dgm:pt>
    <dgm:pt modelId="{7AA1735A-FA1E-40CE-98FE-BBCC157AEE2C}">
      <dgm:prSet phldrT="[Text]"/>
      <dgm:spPr/>
      <dgm:t>
        <a:bodyPr/>
        <a:lstStyle/>
        <a:p>
          <a:r>
            <a:rPr lang="en-ID" dirty="0" smtClean="0"/>
            <a:t>--------</a:t>
          </a:r>
          <a:endParaRPr lang="en-US" dirty="0"/>
        </a:p>
      </dgm:t>
    </dgm:pt>
    <dgm:pt modelId="{6B5DBF05-1643-4A5F-86F0-C3DC2223EB07}" type="parTrans" cxnId="{76432591-ECA6-4297-844A-F2F1EB7910F1}">
      <dgm:prSet/>
      <dgm:spPr/>
      <dgm:t>
        <a:bodyPr/>
        <a:lstStyle/>
        <a:p>
          <a:endParaRPr lang="en-US"/>
        </a:p>
      </dgm:t>
    </dgm:pt>
    <dgm:pt modelId="{2688A5CF-D82D-4C19-AC14-FC7E7BFF2439}" type="sibTrans" cxnId="{76432591-ECA6-4297-844A-F2F1EB7910F1}">
      <dgm:prSet/>
      <dgm:spPr/>
      <dgm:t>
        <a:bodyPr/>
        <a:lstStyle/>
        <a:p>
          <a:endParaRPr lang="en-US"/>
        </a:p>
      </dgm:t>
    </dgm:pt>
    <dgm:pt modelId="{2DAE7D9D-76DB-403C-BE81-0B6D61137F91}">
      <dgm:prSet phldrT="[Text]"/>
      <dgm:spPr/>
      <dgm:t>
        <a:bodyPr/>
        <a:lstStyle/>
        <a:p>
          <a:r>
            <a:rPr lang="en-ID" dirty="0" smtClean="0"/>
            <a:t>======</a:t>
          </a:r>
          <a:endParaRPr lang="en-US" dirty="0"/>
        </a:p>
      </dgm:t>
    </dgm:pt>
    <dgm:pt modelId="{F2EE65B0-3D68-4837-AC54-6FB085C2E4E8}" type="parTrans" cxnId="{F23F5F35-CF70-4ED2-9AF1-ECDFB24076CE}">
      <dgm:prSet/>
      <dgm:spPr/>
      <dgm:t>
        <a:bodyPr/>
        <a:lstStyle/>
        <a:p>
          <a:endParaRPr lang="en-US"/>
        </a:p>
      </dgm:t>
    </dgm:pt>
    <dgm:pt modelId="{D05E13E7-AEA7-4314-A663-4D359FBF66F8}" type="sibTrans" cxnId="{F23F5F35-CF70-4ED2-9AF1-ECDFB24076CE}">
      <dgm:prSet/>
      <dgm:spPr/>
      <dgm:t>
        <a:bodyPr/>
        <a:lstStyle/>
        <a:p>
          <a:endParaRPr lang="en-US"/>
        </a:p>
      </dgm:t>
    </dgm:pt>
    <dgm:pt modelId="{9F06997C-062B-40AA-99BD-4E970F776392}">
      <dgm:prSet phldrT="[Text]"/>
      <dgm:spPr/>
      <dgm:t>
        <a:bodyPr/>
        <a:lstStyle/>
        <a:p>
          <a:r>
            <a:rPr lang="en-ID" dirty="0" smtClean="0"/>
            <a:t>======</a:t>
          </a:r>
          <a:endParaRPr lang="en-US" dirty="0"/>
        </a:p>
      </dgm:t>
    </dgm:pt>
    <dgm:pt modelId="{4896082C-140B-45A9-A654-AF060DF6ADB3}" type="parTrans" cxnId="{AA67B5EB-0515-4E5C-AA78-8D206B08A0E0}">
      <dgm:prSet/>
      <dgm:spPr/>
      <dgm:t>
        <a:bodyPr/>
        <a:lstStyle/>
        <a:p>
          <a:endParaRPr lang="en-US"/>
        </a:p>
      </dgm:t>
    </dgm:pt>
    <dgm:pt modelId="{2E91E10F-553E-4A8F-94A1-8B9659DD6750}" type="sibTrans" cxnId="{AA67B5EB-0515-4E5C-AA78-8D206B08A0E0}">
      <dgm:prSet/>
      <dgm:spPr/>
      <dgm:t>
        <a:bodyPr/>
        <a:lstStyle/>
        <a:p>
          <a:endParaRPr lang="en-US"/>
        </a:p>
      </dgm:t>
    </dgm:pt>
    <dgm:pt modelId="{710AAC77-3BBE-431B-B51F-E0B9CC2FA772}">
      <dgm:prSet phldrT="[Text]"/>
      <dgm:spPr/>
      <dgm:t>
        <a:bodyPr/>
        <a:lstStyle/>
        <a:p>
          <a:r>
            <a:rPr lang="en-ID" dirty="0" smtClean="0"/>
            <a:t>======</a:t>
          </a:r>
          <a:endParaRPr lang="en-US" dirty="0"/>
        </a:p>
      </dgm:t>
    </dgm:pt>
    <dgm:pt modelId="{FA44E9D7-1ADC-4409-BE01-91C0219D81D3}" type="parTrans" cxnId="{A34FCE9D-8F8A-4A52-80AC-522EA7D499DD}">
      <dgm:prSet/>
      <dgm:spPr/>
      <dgm:t>
        <a:bodyPr/>
        <a:lstStyle/>
        <a:p>
          <a:endParaRPr lang="en-US"/>
        </a:p>
      </dgm:t>
    </dgm:pt>
    <dgm:pt modelId="{B4405D4B-06D6-4541-B408-EED5BC60367B}" type="sibTrans" cxnId="{A34FCE9D-8F8A-4A52-80AC-522EA7D499DD}">
      <dgm:prSet/>
      <dgm:spPr/>
      <dgm:t>
        <a:bodyPr/>
        <a:lstStyle/>
        <a:p>
          <a:endParaRPr lang="en-US"/>
        </a:p>
      </dgm:t>
    </dgm:pt>
    <dgm:pt modelId="{DD968BC7-5162-48DE-B764-023BEF25584F}">
      <dgm:prSet phldrT="[Text]"/>
      <dgm:spPr/>
      <dgm:t>
        <a:bodyPr/>
        <a:lstStyle/>
        <a:p>
          <a:r>
            <a:rPr lang="en-ID" dirty="0" smtClean="0"/>
            <a:t>======</a:t>
          </a:r>
          <a:endParaRPr lang="en-US" dirty="0"/>
        </a:p>
      </dgm:t>
    </dgm:pt>
    <dgm:pt modelId="{AA591218-D462-4183-94C7-97AA9010C0B4}" type="parTrans" cxnId="{C082A7B9-9782-4231-B860-F1FFD857EE9D}">
      <dgm:prSet/>
      <dgm:spPr/>
      <dgm:t>
        <a:bodyPr/>
        <a:lstStyle/>
        <a:p>
          <a:endParaRPr lang="en-US"/>
        </a:p>
      </dgm:t>
    </dgm:pt>
    <dgm:pt modelId="{3929CE5A-8465-4BDE-8371-52A8281B8ACD}" type="sibTrans" cxnId="{C082A7B9-9782-4231-B860-F1FFD857EE9D}">
      <dgm:prSet/>
      <dgm:spPr/>
      <dgm:t>
        <a:bodyPr/>
        <a:lstStyle/>
        <a:p>
          <a:endParaRPr lang="en-US"/>
        </a:p>
      </dgm:t>
    </dgm:pt>
    <dgm:pt modelId="{6BA06D66-DD86-47D0-8918-EDEEF7DC126B}" type="pres">
      <dgm:prSet presAssocID="{9898DC39-6F7A-40C4-B089-A315295A2F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9CDF8C-501B-4AA8-8B58-109CC3BC6B91}" type="pres">
      <dgm:prSet presAssocID="{4586DD1E-41ED-4E91-ADCA-F2879FDD496C}" presName="root" presStyleCnt="0"/>
      <dgm:spPr/>
    </dgm:pt>
    <dgm:pt modelId="{F3F8EB31-FDE2-43D6-92C3-0855DEF71BA6}" type="pres">
      <dgm:prSet presAssocID="{4586DD1E-41ED-4E91-ADCA-F2879FDD496C}" presName="rootComposite" presStyleCnt="0"/>
      <dgm:spPr/>
    </dgm:pt>
    <dgm:pt modelId="{B078A84B-4122-4C94-ACCB-94DCB804E207}" type="pres">
      <dgm:prSet presAssocID="{4586DD1E-41ED-4E91-ADCA-F2879FDD496C}" presName="rootText" presStyleLbl="node1" presStyleIdx="0" presStyleCnt="2"/>
      <dgm:spPr/>
      <dgm:t>
        <a:bodyPr/>
        <a:lstStyle/>
        <a:p>
          <a:endParaRPr lang="en-US"/>
        </a:p>
      </dgm:t>
    </dgm:pt>
    <dgm:pt modelId="{D5C64F24-E57E-4671-A56A-69CD87925875}" type="pres">
      <dgm:prSet presAssocID="{4586DD1E-41ED-4E91-ADCA-F2879FDD496C}" presName="rootConnector" presStyleLbl="node1" presStyleIdx="0" presStyleCnt="2"/>
      <dgm:spPr/>
      <dgm:t>
        <a:bodyPr/>
        <a:lstStyle/>
        <a:p>
          <a:endParaRPr lang="en-US"/>
        </a:p>
      </dgm:t>
    </dgm:pt>
    <dgm:pt modelId="{EAA6DBB6-10EA-4B38-B3C2-1ED602401D69}" type="pres">
      <dgm:prSet presAssocID="{4586DD1E-41ED-4E91-ADCA-F2879FDD496C}" presName="childShape" presStyleCnt="0"/>
      <dgm:spPr/>
    </dgm:pt>
    <dgm:pt modelId="{F7F39BB2-895B-4AF5-A77A-BFA357DECAEE}" type="pres">
      <dgm:prSet presAssocID="{54769DBE-820E-428E-B13C-A3EFB567C15F}" presName="Name13" presStyleLbl="parChTrans1D2" presStyleIdx="0" presStyleCnt="6"/>
      <dgm:spPr/>
      <dgm:t>
        <a:bodyPr/>
        <a:lstStyle/>
        <a:p>
          <a:endParaRPr lang="en-US"/>
        </a:p>
      </dgm:t>
    </dgm:pt>
    <dgm:pt modelId="{91EDD568-A02D-464C-A4FB-F5547D92CB17}" type="pres">
      <dgm:prSet presAssocID="{007986E9-3E57-4AB5-9AF9-B4CCC2BF520D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0798-1D83-4D42-8B52-415A2B31E40C}" type="pres">
      <dgm:prSet presAssocID="{A7EDF739-A3D9-4D11-9A1E-E927FDF6E3B5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D7BB350-8F69-4274-8DFD-1698D1FFF524}" type="pres">
      <dgm:prSet presAssocID="{4C323755-0A50-4A57-AA29-E709DDC2D12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413FD-86B5-4BCA-96F3-3AD4CFCD2B25}" type="pres">
      <dgm:prSet presAssocID="{FA44E9D7-1ADC-4409-BE01-91C0219D81D3}" presName="Name13" presStyleLbl="parChTrans1D2" presStyleIdx="2" presStyleCnt="6"/>
      <dgm:spPr/>
      <dgm:t>
        <a:bodyPr/>
        <a:lstStyle/>
        <a:p>
          <a:endParaRPr lang="en-US"/>
        </a:p>
      </dgm:t>
    </dgm:pt>
    <dgm:pt modelId="{5204F790-EECB-45A4-9FF1-7D1E2C30BCDF}" type="pres">
      <dgm:prSet presAssocID="{710AAC77-3BBE-431B-B51F-E0B9CC2FA77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C05CB-7200-459F-AA01-8769CFFE6F9C}" type="pres">
      <dgm:prSet presAssocID="{7AA1735A-FA1E-40CE-98FE-BBCC157AEE2C}" presName="root" presStyleCnt="0"/>
      <dgm:spPr/>
    </dgm:pt>
    <dgm:pt modelId="{00A9EE91-DA47-40E0-9426-81606E7588AB}" type="pres">
      <dgm:prSet presAssocID="{7AA1735A-FA1E-40CE-98FE-BBCC157AEE2C}" presName="rootComposite" presStyleCnt="0"/>
      <dgm:spPr/>
    </dgm:pt>
    <dgm:pt modelId="{EA4BC65B-66EC-4973-9555-155A8B7A3F69}" type="pres">
      <dgm:prSet presAssocID="{7AA1735A-FA1E-40CE-98FE-BBCC157AEE2C}" presName="rootText" presStyleLbl="node1" presStyleIdx="1" presStyleCnt="2"/>
      <dgm:spPr/>
      <dgm:t>
        <a:bodyPr/>
        <a:lstStyle/>
        <a:p>
          <a:endParaRPr lang="en-US"/>
        </a:p>
      </dgm:t>
    </dgm:pt>
    <dgm:pt modelId="{4DD82D49-B8FB-469E-B5B2-66F0963C43CA}" type="pres">
      <dgm:prSet presAssocID="{7AA1735A-FA1E-40CE-98FE-BBCC157AEE2C}" presName="rootConnector" presStyleLbl="node1" presStyleIdx="1" presStyleCnt="2"/>
      <dgm:spPr/>
      <dgm:t>
        <a:bodyPr/>
        <a:lstStyle/>
        <a:p>
          <a:endParaRPr lang="en-US"/>
        </a:p>
      </dgm:t>
    </dgm:pt>
    <dgm:pt modelId="{C75B1740-526B-4AFE-8B72-C6A306637B98}" type="pres">
      <dgm:prSet presAssocID="{7AA1735A-FA1E-40CE-98FE-BBCC157AEE2C}" presName="childShape" presStyleCnt="0"/>
      <dgm:spPr/>
    </dgm:pt>
    <dgm:pt modelId="{FDED5D19-0C0D-4F0D-9348-CCD191A9A2B9}" type="pres">
      <dgm:prSet presAssocID="{F2EE65B0-3D68-4837-AC54-6FB085C2E4E8}" presName="Name13" presStyleLbl="parChTrans1D2" presStyleIdx="3" presStyleCnt="6"/>
      <dgm:spPr/>
      <dgm:t>
        <a:bodyPr/>
        <a:lstStyle/>
        <a:p>
          <a:endParaRPr lang="en-US"/>
        </a:p>
      </dgm:t>
    </dgm:pt>
    <dgm:pt modelId="{D03EA34D-91A7-4ED7-97FF-509A0AD5B071}" type="pres">
      <dgm:prSet presAssocID="{2DAE7D9D-76DB-403C-BE81-0B6D61137F91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BE758-6966-4C04-B6F9-39F61EB03672}" type="pres">
      <dgm:prSet presAssocID="{4896082C-140B-45A9-A654-AF060DF6ADB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65AD48CD-F8DA-4F6D-8FFF-64F0FFE7C7E2}" type="pres">
      <dgm:prSet presAssocID="{9F06997C-062B-40AA-99BD-4E970F77639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77382-CE5E-40FC-8D6F-DF5C39C38A79}" type="pres">
      <dgm:prSet presAssocID="{AA591218-D462-4183-94C7-97AA9010C0B4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E0DCFA9-3CD2-4070-AE75-1F5303615628}" type="pres">
      <dgm:prSet presAssocID="{DD968BC7-5162-48DE-B764-023BEF25584F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2A7B9-9782-4231-B860-F1FFD857EE9D}" srcId="{7AA1735A-FA1E-40CE-98FE-BBCC157AEE2C}" destId="{DD968BC7-5162-48DE-B764-023BEF25584F}" srcOrd="2" destOrd="0" parTransId="{AA591218-D462-4183-94C7-97AA9010C0B4}" sibTransId="{3929CE5A-8465-4BDE-8371-52A8281B8ACD}"/>
    <dgm:cxn modelId="{55E88E5E-FE7B-43DE-8428-05944420F407}" type="presOf" srcId="{4586DD1E-41ED-4E91-ADCA-F2879FDD496C}" destId="{D5C64F24-E57E-4671-A56A-69CD87925875}" srcOrd="1" destOrd="0" presId="urn:microsoft.com/office/officeart/2005/8/layout/hierarchy3"/>
    <dgm:cxn modelId="{ED76BE03-D3E4-4F92-9C65-D5AD3440B46A}" type="presOf" srcId="{F2EE65B0-3D68-4837-AC54-6FB085C2E4E8}" destId="{FDED5D19-0C0D-4F0D-9348-CCD191A9A2B9}" srcOrd="0" destOrd="0" presId="urn:microsoft.com/office/officeart/2005/8/layout/hierarchy3"/>
    <dgm:cxn modelId="{4DA72E5F-2896-4438-A05D-29A9EB52CC15}" type="presOf" srcId="{4C323755-0A50-4A57-AA29-E709DDC2D122}" destId="{1D7BB350-8F69-4274-8DFD-1698D1FFF524}" srcOrd="0" destOrd="0" presId="urn:microsoft.com/office/officeart/2005/8/layout/hierarchy3"/>
    <dgm:cxn modelId="{19B461B3-5A94-4398-BB2D-3E159BF77891}" type="presOf" srcId="{7AA1735A-FA1E-40CE-98FE-BBCC157AEE2C}" destId="{EA4BC65B-66EC-4973-9555-155A8B7A3F69}" srcOrd="0" destOrd="0" presId="urn:microsoft.com/office/officeart/2005/8/layout/hierarchy3"/>
    <dgm:cxn modelId="{4D05FB54-6BB1-4B48-BACD-F6E411E2E8F7}" type="presOf" srcId="{4586DD1E-41ED-4E91-ADCA-F2879FDD496C}" destId="{B078A84B-4122-4C94-ACCB-94DCB804E207}" srcOrd="0" destOrd="0" presId="urn:microsoft.com/office/officeart/2005/8/layout/hierarchy3"/>
    <dgm:cxn modelId="{258B3481-A47C-4C14-B0CB-F4DCB3890BC0}" srcId="{4586DD1E-41ED-4E91-ADCA-F2879FDD496C}" destId="{4C323755-0A50-4A57-AA29-E709DDC2D122}" srcOrd="1" destOrd="0" parTransId="{A7EDF739-A3D9-4D11-9A1E-E927FDF6E3B5}" sibTransId="{906B1663-7B88-47D8-B88F-D498751B2B5A}"/>
    <dgm:cxn modelId="{52406905-3E53-457B-A093-2AD631907785}" srcId="{4586DD1E-41ED-4E91-ADCA-F2879FDD496C}" destId="{007986E9-3E57-4AB5-9AF9-B4CCC2BF520D}" srcOrd="0" destOrd="0" parTransId="{54769DBE-820E-428E-B13C-A3EFB567C15F}" sibTransId="{81E3EC32-0F5C-40DF-9537-772492F61689}"/>
    <dgm:cxn modelId="{76432591-ECA6-4297-844A-F2F1EB7910F1}" srcId="{9898DC39-6F7A-40C4-B089-A315295A2F9D}" destId="{7AA1735A-FA1E-40CE-98FE-BBCC157AEE2C}" srcOrd="1" destOrd="0" parTransId="{6B5DBF05-1643-4A5F-86F0-C3DC2223EB07}" sibTransId="{2688A5CF-D82D-4C19-AC14-FC7E7BFF2439}"/>
    <dgm:cxn modelId="{B1E76537-D85C-476F-AE53-69D0D6922086}" type="presOf" srcId="{710AAC77-3BBE-431B-B51F-E0B9CC2FA772}" destId="{5204F790-EECB-45A4-9FF1-7D1E2C30BCDF}" srcOrd="0" destOrd="0" presId="urn:microsoft.com/office/officeart/2005/8/layout/hierarchy3"/>
    <dgm:cxn modelId="{662C620F-E584-46DC-85B8-646A50064E36}" type="presOf" srcId="{FA44E9D7-1ADC-4409-BE01-91C0219D81D3}" destId="{008413FD-86B5-4BCA-96F3-3AD4CFCD2B25}" srcOrd="0" destOrd="0" presId="urn:microsoft.com/office/officeart/2005/8/layout/hierarchy3"/>
    <dgm:cxn modelId="{DD918D8A-AA34-4526-8249-CE5D863E19C8}" type="presOf" srcId="{9F06997C-062B-40AA-99BD-4E970F776392}" destId="{65AD48CD-F8DA-4F6D-8FFF-64F0FFE7C7E2}" srcOrd="0" destOrd="0" presId="urn:microsoft.com/office/officeart/2005/8/layout/hierarchy3"/>
    <dgm:cxn modelId="{6CA50FD3-044C-4CD7-83E0-03519A581EE8}" type="presOf" srcId="{A7EDF739-A3D9-4D11-9A1E-E927FDF6E3B5}" destId="{86B50798-1D83-4D42-8B52-415A2B31E40C}" srcOrd="0" destOrd="0" presId="urn:microsoft.com/office/officeart/2005/8/layout/hierarchy3"/>
    <dgm:cxn modelId="{6228422C-A76C-4BA0-84AA-98972E41D09F}" type="presOf" srcId="{7AA1735A-FA1E-40CE-98FE-BBCC157AEE2C}" destId="{4DD82D49-B8FB-469E-B5B2-66F0963C43CA}" srcOrd="1" destOrd="0" presId="urn:microsoft.com/office/officeart/2005/8/layout/hierarchy3"/>
    <dgm:cxn modelId="{22378A26-A49E-4F35-B42B-61606C78EDA0}" type="presOf" srcId="{DD968BC7-5162-48DE-B764-023BEF25584F}" destId="{DE0DCFA9-3CD2-4070-AE75-1F5303615628}" srcOrd="0" destOrd="0" presId="urn:microsoft.com/office/officeart/2005/8/layout/hierarchy3"/>
    <dgm:cxn modelId="{513DFD7D-1DB6-43B3-A6F5-8C55B95A6C69}" type="presOf" srcId="{9898DC39-6F7A-40C4-B089-A315295A2F9D}" destId="{6BA06D66-DD86-47D0-8918-EDEEF7DC126B}" srcOrd="0" destOrd="0" presId="urn:microsoft.com/office/officeart/2005/8/layout/hierarchy3"/>
    <dgm:cxn modelId="{AA67B5EB-0515-4E5C-AA78-8D206B08A0E0}" srcId="{7AA1735A-FA1E-40CE-98FE-BBCC157AEE2C}" destId="{9F06997C-062B-40AA-99BD-4E970F776392}" srcOrd="1" destOrd="0" parTransId="{4896082C-140B-45A9-A654-AF060DF6ADB3}" sibTransId="{2E91E10F-553E-4A8F-94A1-8B9659DD6750}"/>
    <dgm:cxn modelId="{72D1B1AE-16FD-40EC-951E-00BEDF5FCEB8}" type="presOf" srcId="{007986E9-3E57-4AB5-9AF9-B4CCC2BF520D}" destId="{91EDD568-A02D-464C-A4FB-F5547D92CB17}" srcOrd="0" destOrd="0" presId="urn:microsoft.com/office/officeart/2005/8/layout/hierarchy3"/>
    <dgm:cxn modelId="{516CCBD3-7E97-444B-971F-5509DA680275}" type="presOf" srcId="{54769DBE-820E-428E-B13C-A3EFB567C15F}" destId="{F7F39BB2-895B-4AF5-A77A-BFA357DECAEE}" srcOrd="0" destOrd="0" presId="urn:microsoft.com/office/officeart/2005/8/layout/hierarchy3"/>
    <dgm:cxn modelId="{5F40854E-44E1-48BB-A75E-0514FE4D9577}" srcId="{9898DC39-6F7A-40C4-B089-A315295A2F9D}" destId="{4586DD1E-41ED-4E91-ADCA-F2879FDD496C}" srcOrd="0" destOrd="0" parTransId="{B50BB16E-0116-46B6-9B80-A80CEC21E5AA}" sibTransId="{D4EF7613-FC31-44EA-BFEB-4716F57BEC0C}"/>
    <dgm:cxn modelId="{7AE5331C-939A-4976-8C06-FB0338C6B78D}" type="presOf" srcId="{2DAE7D9D-76DB-403C-BE81-0B6D61137F91}" destId="{D03EA34D-91A7-4ED7-97FF-509A0AD5B071}" srcOrd="0" destOrd="0" presId="urn:microsoft.com/office/officeart/2005/8/layout/hierarchy3"/>
    <dgm:cxn modelId="{A34FCE9D-8F8A-4A52-80AC-522EA7D499DD}" srcId="{4586DD1E-41ED-4E91-ADCA-F2879FDD496C}" destId="{710AAC77-3BBE-431B-B51F-E0B9CC2FA772}" srcOrd="2" destOrd="0" parTransId="{FA44E9D7-1ADC-4409-BE01-91C0219D81D3}" sibTransId="{B4405D4B-06D6-4541-B408-EED5BC60367B}"/>
    <dgm:cxn modelId="{F23F5F35-CF70-4ED2-9AF1-ECDFB24076CE}" srcId="{7AA1735A-FA1E-40CE-98FE-BBCC157AEE2C}" destId="{2DAE7D9D-76DB-403C-BE81-0B6D61137F91}" srcOrd="0" destOrd="0" parTransId="{F2EE65B0-3D68-4837-AC54-6FB085C2E4E8}" sibTransId="{D05E13E7-AEA7-4314-A663-4D359FBF66F8}"/>
    <dgm:cxn modelId="{36F273BD-17B9-4D28-8B9B-931E07B304A1}" type="presOf" srcId="{4896082C-140B-45A9-A654-AF060DF6ADB3}" destId="{EE6BE758-6966-4C04-B6F9-39F61EB03672}" srcOrd="0" destOrd="0" presId="urn:microsoft.com/office/officeart/2005/8/layout/hierarchy3"/>
    <dgm:cxn modelId="{F82E835D-61E4-4ECD-AEE1-4911F6B45681}" type="presOf" srcId="{AA591218-D462-4183-94C7-97AA9010C0B4}" destId="{B9C77382-CE5E-40FC-8D6F-DF5C39C38A79}" srcOrd="0" destOrd="0" presId="urn:microsoft.com/office/officeart/2005/8/layout/hierarchy3"/>
    <dgm:cxn modelId="{BF39727E-BBAF-4932-AE49-9D7DEBD1EB69}" type="presParOf" srcId="{6BA06D66-DD86-47D0-8918-EDEEF7DC126B}" destId="{229CDF8C-501B-4AA8-8B58-109CC3BC6B91}" srcOrd="0" destOrd="0" presId="urn:microsoft.com/office/officeart/2005/8/layout/hierarchy3"/>
    <dgm:cxn modelId="{8A3453EA-2BEF-43D0-B99C-63C8EF4656C6}" type="presParOf" srcId="{229CDF8C-501B-4AA8-8B58-109CC3BC6B91}" destId="{F3F8EB31-FDE2-43D6-92C3-0855DEF71BA6}" srcOrd="0" destOrd="0" presId="urn:microsoft.com/office/officeart/2005/8/layout/hierarchy3"/>
    <dgm:cxn modelId="{BEEB8293-DD29-4DE4-BCAA-4BD50962D4CA}" type="presParOf" srcId="{F3F8EB31-FDE2-43D6-92C3-0855DEF71BA6}" destId="{B078A84B-4122-4C94-ACCB-94DCB804E207}" srcOrd="0" destOrd="0" presId="urn:microsoft.com/office/officeart/2005/8/layout/hierarchy3"/>
    <dgm:cxn modelId="{D8C7BA87-CB06-468B-A7FB-807CC03272A8}" type="presParOf" srcId="{F3F8EB31-FDE2-43D6-92C3-0855DEF71BA6}" destId="{D5C64F24-E57E-4671-A56A-69CD87925875}" srcOrd="1" destOrd="0" presId="urn:microsoft.com/office/officeart/2005/8/layout/hierarchy3"/>
    <dgm:cxn modelId="{D0949F07-08FC-4E0E-9AB2-8026CD7B2336}" type="presParOf" srcId="{229CDF8C-501B-4AA8-8B58-109CC3BC6B91}" destId="{EAA6DBB6-10EA-4B38-B3C2-1ED602401D69}" srcOrd="1" destOrd="0" presId="urn:microsoft.com/office/officeart/2005/8/layout/hierarchy3"/>
    <dgm:cxn modelId="{BFC59F46-B3EA-4594-B36B-6FAB951985B7}" type="presParOf" srcId="{EAA6DBB6-10EA-4B38-B3C2-1ED602401D69}" destId="{F7F39BB2-895B-4AF5-A77A-BFA357DECAEE}" srcOrd="0" destOrd="0" presId="urn:microsoft.com/office/officeart/2005/8/layout/hierarchy3"/>
    <dgm:cxn modelId="{9E50FA5F-9862-48EB-BEDD-1B0A9AF238FF}" type="presParOf" srcId="{EAA6DBB6-10EA-4B38-B3C2-1ED602401D69}" destId="{91EDD568-A02D-464C-A4FB-F5547D92CB17}" srcOrd="1" destOrd="0" presId="urn:microsoft.com/office/officeart/2005/8/layout/hierarchy3"/>
    <dgm:cxn modelId="{9D38527F-DF01-439E-A28D-5F2352734498}" type="presParOf" srcId="{EAA6DBB6-10EA-4B38-B3C2-1ED602401D69}" destId="{86B50798-1D83-4D42-8B52-415A2B31E40C}" srcOrd="2" destOrd="0" presId="urn:microsoft.com/office/officeart/2005/8/layout/hierarchy3"/>
    <dgm:cxn modelId="{700EAEA2-D1F5-4BF8-95B1-74A6B8CF085C}" type="presParOf" srcId="{EAA6DBB6-10EA-4B38-B3C2-1ED602401D69}" destId="{1D7BB350-8F69-4274-8DFD-1698D1FFF524}" srcOrd="3" destOrd="0" presId="urn:microsoft.com/office/officeart/2005/8/layout/hierarchy3"/>
    <dgm:cxn modelId="{52B766FC-0028-49F4-9F17-37F08142363C}" type="presParOf" srcId="{EAA6DBB6-10EA-4B38-B3C2-1ED602401D69}" destId="{008413FD-86B5-4BCA-96F3-3AD4CFCD2B25}" srcOrd="4" destOrd="0" presId="urn:microsoft.com/office/officeart/2005/8/layout/hierarchy3"/>
    <dgm:cxn modelId="{B71B9CB1-2432-4B30-B52B-A179F8AFAA54}" type="presParOf" srcId="{EAA6DBB6-10EA-4B38-B3C2-1ED602401D69}" destId="{5204F790-EECB-45A4-9FF1-7D1E2C30BCDF}" srcOrd="5" destOrd="0" presId="urn:microsoft.com/office/officeart/2005/8/layout/hierarchy3"/>
    <dgm:cxn modelId="{48CD0B35-153D-4957-BC12-BBA101233A57}" type="presParOf" srcId="{6BA06D66-DD86-47D0-8918-EDEEF7DC126B}" destId="{FDFC05CB-7200-459F-AA01-8769CFFE6F9C}" srcOrd="1" destOrd="0" presId="urn:microsoft.com/office/officeart/2005/8/layout/hierarchy3"/>
    <dgm:cxn modelId="{4F7C668B-5302-4AA0-B4B4-D45FF6331C54}" type="presParOf" srcId="{FDFC05CB-7200-459F-AA01-8769CFFE6F9C}" destId="{00A9EE91-DA47-40E0-9426-81606E7588AB}" srcOrd="0" destOrd="0" presId="urn:microsoft.com/office/officeart/2005/8/layout/hierarchy3"/>
    <dgm:cxn modelId="{69832FE2-7459-4761-B92D-0BE1AAFB000C}" type="presParOf" srcId="{00A9EE91-DA47-40E0-9426-81606E7588AB}" destId="{EA4BC65B-66EC-4973-9555-155A8B7A3F69}" srcOrd="0" destOrd="0" presId="urn:microsoft.com/office/officeart/2005/8/layout/hierarchy3"/>
    <dgm:cxn modelId="{DE92A958-561D-4428-A235-8E7A0AC01285}" type="presParOf" srcId="{00A9EE91-DA47-40E0-9426-81606E7588AB}" destId="{4DD82D49-B8FB-469E-B5B2-66F0963C43CA}" srcOrd="1" destOrd="0" presId="urn:microsoft.com/office/officeart/2005/8/layout/hierarchy3"/>
    <dgm:cxn modelId="{5C184838-FBE4-4B0D-9D4E-4E44C968B1CF}" type="presParOf" srcId="{FDFC05CB-7200-459F-AA01-8769CFFE6F9C}" destId="{C75B1740-526B-4AFE-8B72-C6A306637B98}" srcOrd="1" destOrd="0" presId="urn:microsoft.com/office/officeart/2005/8/layout/hierarchy3"/>
    <dgm:cxn modelId="{C903D600-78CC-4AF6-89A4-0B948C1A74E8}" type="presParOf" srcId="{C75B1740-526B-4AFE-8B72-C6A306637B98}" destId="{FDED5D19-0C0D-4F0D-9348-CCD191A9A2B9}" srcOrd="0" destOrd="0" presId="urn:microsoft.com/office/officeart/2005/8/layout/hierarchy3"/>
    <dgm:cxn modelId="{161A785E-25FA-4834-8D5C-ECD2CB005C06}" type="presParOf" srcId="{C75B1740-526B-4AFE-8B72-C6A306637B98}" destId="{D03EA34D-91A7-4ED7-97FF-509A0AD5B071}" srcOrd="1" destOrd="0" presId="urn:microsoft.com/office/officeart/2005/8/layout/hierarchy3"/>
    <dgm:cxn modelId="{E275E5D7-1602-43F2-99AA-565AD882E129}" type="presParOf" srcId="{C75B1740-526B-4AFE-8B72-C6A306637B98}" destId="{EE6BE758-6966-4C04-B6F9-39F61EB03672}" srcOrd="2" destOrd="0" presId="urn:microsoft.com/office/officeart/2005/8/layout/hierarchy3"/>
    <dgm:cxn modelId="{DDBCDDDF-A1B1-4D61-9C3F-4DC112AB3279}" type="presParOf" srcId="{C75B1740-526B-4AFE-8B72-C6A306637B98}" destId="{65AD48CD-F8DA-4F6D-8FFF-64F0FFE7C7E2}" srcOrd="3" destOrd="0" presId="urn:microsoft.com/office/officeart/2005/8/layout/hierarchy3"/>
    <dgm:cxn modelId="{E3A6C746-21E1-4760-88FB-72A6136DA5D6}" type="presParOf" srcId="{C75B1740-526B-4AFE-8B72-C6A306637B98}" destId="{B9C77382-CE5E-40FC-8D6F-DF5C39C38A79}" srcOrd="4" destOrd="0" presId="urn:microsoft.com/office/officeart/2005/8/layout/hierarchy3"/>
    <dgm:cxn modelId="{44EB7243-1694-4555-A3B1-78FD72A11CB4}" type="presParOf" srcId="{C75B1740-526B-4AFE-8B72-C6A306637B98}" destId="{DE0DCFA9-3CD2-4070-AE75-1F5303615628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02EDD7-9E87-45B2-ACEA-46D18423EE7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2CD2E2-73BB-4F01-811B-32AE051EF18A}">
      <dgm:prSet phldrT="[Text]"/>
      <dgm:spPr/>
      <dgm:t>
        <a:bodyPr/>
        <a:lstStyle/>
        <a:p>
          <a:r>
            <a:rPr lang="en-ID" dirty="0" err="1" smtClean="0"/>
            <a:t>Bidang</a:t>
          </a:r>
          <a:r>
            <a:rPr lang="en-ID" dirty="0" smtClean="0"/>
            <a:t> </a:t>
          </a:r>
          <a:r>
            <a:rPr lang="en-ID" dirty="0" err="1" smtClean="0"/>
            <a:t>Unggulan</a:t>
          </a:r>
          <a:r>
            <a:rPr lang="en-ID" dirty="0" smtClean="0"/>
            <a:t> PT</a:t>
          </a:r>
          <a:endParaRPr lang="en-US" dirty="0"/>
        </a:p>
      </dgm:t>
    </dgm:pt>
    <dgm:pt modelId="{D0012DAA-A7A8-48D9-BE49-6F9BC03F735C}" type="parTrans" cxnId="{ED3C19C1-0745-4AD7-82F0-07655A4C128E}">
      <dgm:prSet/>
      <dgm:spPr/>
      <dgm:t>
        <a:bodyPr/>
        <a:lstStyle/>
        <a:p>
          <a:endParaRPr lang="en-US"/>
        </a:p>
      </dgm:t>
    </dgm:pt>
    <dgm:pt modelId="{C02820D2-8DCC-444A-BD98-929EF574B106}" type="sibTrans" cxnId="{ED3C19C1-0745-4AD7-82F0-07655A4C128E}">
      <dgm:prSet/>
      <dgm:spPr/>
      <dgm:t>
        <a:bodyPr/>
        <a:lstStyle/>
        <a:p>
          <a:endParaRPr lang="en-US"/>
        </a:p>
      </dgm:t>
    </dgm:pt>
    <dgm:pt modelId="{A80CD1B7-0F24-4A34-9178-472D3E074C72}">
      <dgm:prSet phldrT="[Text]"/>
      <dgm:spPr/>
      <dgm:t>
        <a:bodyPr/>
        <a:lstStyle/>
        <a:p>
          <a:r>
            <a:rPr lang="en-ID" dirty="0" err="1" smtClean="0"/>
            <a:t>Tema</a:t>
          </a:r>
          <a:r>
            <a:rPr lang="en-ID" dirty="0" smtClean="0"/>
            <a:t> </a:t>
          </a:r>
          <a:r>
            <a:rPr lang="en-ID" dirty="0" err="1" smtClean="0"/>
            <a:t>Unggulan</a:t>
          </a:r>
          <a:endParaRPr lang="en-US" dirty="0"/>
        </a:p>
      </dgm:t>
    </dgm:pt>
    <dgm:pt modelId="{1D89F4F2-D2EB-42FD-8EFD-E40BFDE0DABD}" type="parTrans" cxnId="{41BE8AA2-27CE-4827-9A51-6A987C53A41F}">
      <dgm:prSet/>
      <dgm:spPr/>
      <dgm:t>
        <a:bodyPr/>
        <a:lstStyle/>
        <a:p>
          <a:endParaRPr lang="en-US"/>
        </a:p>
      </dgm:t>
    </dgm:pt>
    <dgm:pt modelId="{675369D0-6927-4F6C-801B-9837137C6ED4}" type="sibTrans" cxnId="{41BE8AA2-27CE-4827-9A51-6A987C53A41F}">
      <dgm:prSet/>
      <dgm:spPr/>
      <dgm:t>
        <a:bodyPr/>
        <a:lstStyle/>
        <a:p>
          <a:endParaRPr lang="en-US"/>
        </a:p>
      </dgm:t>
    </dgm:pt>
    <dgm:pt modelId="{C28075DE-E898-45B7-B788-DD408EE5A73A}">
      <dgm:prSet phldrT="[Text]"/>
      <dgm:spPr/>
      <dgm:t>
        <a:bodyPr/>
        <a:lstStyle/>
        <a:p>
          <a:r>
            <a:rPr lang="en-ID" dirty="0" err="1" smtClean="0"/>
            <a:t>Topik</a:t>
          </a:r>
          <a:r>
            <a:rPr lang="en-ID" dirty="0" smtClean="0"/>
            <a:t> </a:t>
          </a:r>
          <a:r>
            <a:rPr lang="en-ID" dirty="0" err="1" smtClean="0"/>
            <a:t>Unggulan</a:t>
          </a:r>
          <a:endParaRPr lang="en-US" dirty="0"/>
        </a:p>
      </dgm:t>
    </dgm:pt>
    <dgm:pt modelId="{AA4B2420-D2F0-47B4-AAA2-938F96C89DA4}" type="parTrans" cxnId="{1E5ADBD8-2B20-4CD3-BFAB-089862DCD89A}">
      <dgm:prSet/>
      <dgm:spPr/>
      <dgm:t>
        <a:bodyPr/>
        <a:lstStyle/>
        <a:p>
          <a:endParaRPr lang="en-US"/>
        </a:p>
      </dgm:t>
    </dgm:pt>
    <dgm:pt modelId="{3178FACA-39AD-4306-9D40-24D7C5E734BB}" type="sibTrans" cxnId="{1E5ADBD8-2B20-4CD3-BFAB-089862DCD89A}">
      <dgm:prSet/>
      <dgm:spPr/>
      <dgm:t>
        <a:bodyPr/>
        <a:lstStyle/>
        <a:p>
          <a:endParaRPr lang="en-US"/>
        </a:p>
      </dgm:t>
    </dgm:pt>
    <dgm:pt modelId="{00B4D917-6290-4BB2-B623-580B00923701}" type="pres">
      <dgm:prSet presAssocID="{3D02EDD7-9E87-45B2-ACEA-46D18423EE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7F258-85A4-411D-8D69-E5E080FCA2D0}" type="pres">
      <dgm:prSet presAssocID="{3D02EDD7-9E87-45B2-ACEA-46D18423EE74}" presName="dummyMaxCanvas" presStyleCnt="0">
        <dgm:presLayoutVars/>
      </dgm:prSet>
      <dgm:spPr/>
    </dgm:pt>
    <dgm:pt modelId="{82DB18F9-A461-478D-BE5B-079B2904328D}" type="pres">
      <dgm:prSet presAssocID="{3D02EDD7-9E87-45B2-ACEA-46D18423EE7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AB7D3-406A-4BEB-B914-5B51CEE77063}" type="pres">
      <dgm:prSet presAssocID="{3D02EDD7-9E87-45B2-ACEA-46D18423EE7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7D86F-D261-4A13-87BF-3AFAB4CF70A7}" type="pres">
      <dgm:prSet presAssocID="{3D02EDD7-9E87-45B2-ACEA-46D18423EE7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FF4BF-59F6-4B49-B963-0199AC549D8D}" type="pres">
      <dgm:prSet presAssocID="{3D02EDD7-9E87-45B2-ACEA-46D18423EE7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36304-F6F3-49A4-87BB-10F6F8896D7F}" type="pres">
      <dgm:prSet presAssocID="{3D02EDD7-9E87-45B2-ACEA-46D18423EE7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9F662-1AE6-4BBA-914F-BF6844E8F570}" type="pres">
      <dgm:prSet presAssocID="{3D02EDD7-9E87-45B2-ACEA-46D18423EE7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1624F-54FD-4D4C-9D9A-07A1476649C9}" type="pres">
      <dgm:prSet presAssocID="{3D02EDD7-9E87-45B2-ACEA-46D18423EE7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A9741-D104-492D-ABAA-C8F0899B1485}" type="pres">
      <dgm:prSet presAssocID="{3D02EDD7-9E87-45B2-ACEA-46D18423EE7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19702-AC40-4A53-8C43-25D0B290C74C}" type="presOf" srcId="{C28075DE-E898-45B7-B788-DD408EE5A73A}" destId="{E777D86F-D261-4A13-87BF-3AFAB4CF70A7}" srcOrd="0" destOrd="0" presId="urn:microsoft.com/office/officeart/2005/8/layout/vProcess5"/>
    <dgm:cxn modelId="{345985CD-DDE0-4DDD-98C9-0CE79CF3631F}" type="presOf" srcId="{A80CD1B7-0F24-4A34-9178-472D3E074C72}" destId="{2B7AB7D3-406A-4BEB-B914-5B51CEE77063}" srcOrd="0" destOrd="0" presId="urn:microsoft.com/office/officeart/2005/8/layout/vProcess5"/>
    <dgm:cxn modelId="{19E49E45-6BE4-460A-B9AE-BEC870C66081}" type="presOf" srcId="{C28075DE-E898-45B7-B788-DD408EE5A73A}" destId="{64FA9741-D104-492D-ABAA-C8F0899B1485}" srcOrd="1" destOrd="0" presId="urn:microsoft.com/office/officeart/2005/8/layout/vProcess5"/>
    <dgm:cxn modelId="{8C8401A4-A732-4D12-93A1-A2ED6626F0A8}" type="presOf" srcId="{C02820D2-8DCC-444A-BD98-929EF574B106}" destId="{89CFF4BF-59F6-4B49-B963-0199AC549D8D}" srcOrd="0" destOrd="0" presId="urn:microsoft.com/office/officeart/2005/8/layout/vProcess5"/>
    <dgm:cxn modelId="{ED3C19C1-0745-4AD7-82F0-07655A4C128E}" srcId="{3D02EDD7-9E87-45B2-ACEA-46D18423EE74}" destId="{A02CD2E2-73BB-4F01-811B-32AE051EF18A}" srcOrd="0" destOrd="0" parTransId="{D0012DAA-A7A8-48D9-BE49-6F9BC03F735C}" sibTransId="{C02820D2-8DCC-444A-BD98-929EF574B106}"/>
    <dgm:cxn modelId="{1E5ADBD8-2B20-4CD3-BFAB-089862DCD89A}" srcId="{3D02EDD7-9E87-45B2-ACEA-46D18423EE74}" destId="{C28075DE-E898-45B7-B788-DD408EE5A73A}" srcOrd="2" destOrd="0" parTransId="{AA4B2420-D2F0-47B4-AAA2-938F96C89DA4}" sibTransId="{3178FACA-39AD-4306-9D40-24D7C5E734BB}"/>
    <dgm:cxn modelId="{82DAF804-1583-42DB-B5E8-9481EAE44791}" type="presOf" srcId="{A02CD2E2-73BB-4F01-811B-32AE051EF18A}" destId="{82DB18F9-A461-478D-BE5B-079B2904328D}" srcOrd="0" destOrd="0" presId="urn:microsoft.com/office/officeart/2005/8/layout/vProcess5"/>
    <dgm:cxn modelId="{249E9996-69B8-4691-B8DD-31BFC8FE01B8}" type="presOf" srcId="{A02CD2E2-73BB-4F01-811B-32AE051EF18A}" destId="{EBC9F662-1AE6-4BBA-914F-BF6844E8F570}" srcOrd="1" destOrd="0" presId="urn:microsoft.com/office/officeart/2005/8/layout/vProcess5"/>
    <dgm:cxn modelId="{41BE8AA2-27CE-4827-9A51-6A987C53A41F}" srcId="{3D02EDD7-9E87-45B2-ACEA-46D18423EE74}" destId="{A80CD1B7-0F24-4A34-9178-472D3E074C72}" srcOrd="1" destOrd="0" parTransId="{1D89F4F2-D2EB-42FD-8EFD-E40BFDE0DABD}" sibTransId="{675369D0-6927-4F6C-801B-9837137C6ED4}"/>
    <dgm:cxn modelId="{9D5440D5-B7F3-4D3F-8AE6-03B105BCC924}" type="presOf" srcId="{A80CD1B7-0F24-4A34-9178-472D3E074C72}" destId="{49A1624F-54FD-4D4C-9D9A-07A1476649C9}" srcOrd="1" destOrd="0" presId="urn:microsoft.com/office/officeart/2005/8/layout/vProcess5"/>
    <dgm:cxn modelId="{FBF6F080-DADE-419A-866C-6F638E51B76B}" type="presOf" srcId="{3D02EDD7-9E87-45B2-ACEA-46D18423EE74}" destId="{00B4D917-6290-4BB2-B623-580B00923701}" srcOrd="0" destOrd="0" presId="urn:microsoft.com/office/officeart/2005/8/layout/vProcess5"/>
    <dgm:cxn modelId="{024543F8-810B-4DAB-B642-30310ACB2710}" type="presOf" srcId="{675369D0-6927-4F6C-801B-9837137C6ED4}" destId="{8BD36304-F6F3-49A4-87BB-10F6F8896D7F}" srcOrd="0" destOrd="0" presId="urn:microsoft.com/office/officeart/2005/8/layout/vProcess5"/>
    <dgm:cxn modelId="{F544027F-7B97-49B9-B00C-2E6CBAD36A0F}" type="presParOf" srcId="{00B4D917-6290-4BB2-B623-580B00923701}" destId="{3227F258-85A4-411D-8D69-E5E080FCA2D0}" srcOrd="0" destOrd="0" presId="urn:microsoft.com/office/officeart/2005/8/layout/vProcess5"/>
    <dgm:cxn modelId="{7D88E395-62C1-4B7E-86DB-7F2032EE1FD6}" type="presParOf" srcId="{00B4D917-6290-4BB2-B623-580B00923701}" destId="{82DB18F9-A461-478D-BE5B-079B2904328D}" srcOrd="1" destOrd="0" presId="urn:microsoft.com/office/officeart/2005/8/layout/vProcess5"/>
    <dgm:cxn modelId="{26D4BF3C-9FE9-4548-9A63-F3D6FCADD4C5}" type="presParOf" srcId="{00B4D917-6290-4BB2-B623-580B00923701}" destId="{2B7AB7D3-406A-4BEB-B914-5B51CEE77063}" srcOrd="2" destOrd="0" presId="urn:microsoft.com/office/officeart/2005/8/layout/vProcess5"/>
    <dgm:cxn modelId="{C2C48A97-DA74-4ACA-98D9-1C2DE81045CC}" type="presParOf" srcId="{00B4D917-6290-4BB2-B623-580B00923701}" destId="{E777D86F-D261-4A13-87BF-3AFAB4CF70A7}" srcOrd="3" destOrd="0" presId="urn:microsoft.com/office/officeart/2005/8/layout/vProcess5"/>
    <dgm:cxn modelId="{4A025B3F-024A-45CE-BC7F-825B210981F7}" type="presParOf" srcId="{00B4D917-6290-4BB2-B623-580B00923701}" destId="{89CFF4BF-59F6-4B49-B963-0199AC549D8D}" srcOrd="4" destOrd="0" presId="urn:microsoft.com/office/officeart/2005/8/layout/vProcess5"/>
    <dgm:cxn modelId="{152BCCCB-7BB3-4B40-9824-2491CDCC3AB9}" type="presParOf" srcId="{00B4D917-6290-4BB2-B623-580B00923701}" destId="{8BD36304-F6F3-49A4-87BB-10F6F8896D7F}" srcOrd="5" destOrd="0" presId="urn:microsoft.com/office/officeart/2005/8/layout/vProcess5"/>
    <dgm:cxn modelId="{14524FEA-6A6A-4ECF-8D17-F216175502E6}" type="presParOf" srcId="{00B4D917-6290-4BB2-B623-580B00923701}" destId="{EBC9F662-1AE6-4BBA-914F-BF6844E8F570}" srcOrd="6" destOrd="0" presId="urn:microsoft.com/office/officeart/2005/8/layout/vProcess5"/>
    <dgm:cxn modelId="{555BB68A-A1F9-4649-9DF0-3A9104980963}" type="presParOf" srcId="{00B4D917-6290-4BB2-B623-580B00923701}" destId="{49A1624F-54FD-4D4C-9D9A-07A1476649C9}" srcOrd="7" destOrd="0" presId="urn:microsoft.com/office/officeart/2005/8/layout/vProcess5"/>
    <dgm:cxn modelId="{05631C4F-2708-4A8C-B260-7F4B5206D29A}" type="presParOf" srcId="{00B4D917-6290-4BB2-B623-580B00923701}" destId="{64FA9741-D104-492D-ABAA-C8F0899B1485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2C643E-0E25-44A5-B3E8-A6473EB94A5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B72276-D0A7-45A2-8914-721F1173DE34}">
      <dgm:prSet phldrT="[Text]" custT="1"/>
      <dgm:spPr/>
      <dgm:t>
        <a:bodyPr/>
        <a:lstStyle/>
        <a:p>
          <a:r>
            <a:rPr lang="en-ID" sz="2400" b="1" dirty="0" smtClean="0"/>
            <a:t>PENGUMU-MUMAN</a:t>
          </a:r>
          <a:endParaRPr lang="en-US" sz="2400" b="1" dirty="0"/>
        </a:p>
      </dgm:t>
    </dgm:pt>
    <dgm:pt modelId="{090BD90A-CF1D-45DF-805A-168748FAE230}" type="parTrans" cxnId="{B652B09A-6812-4117-87D4-4BF3021CAAD1}">
      <dgm:prSet/>
      <dgm:spPr/>
      <dgm:t>
        <a:bodyPr/>
        <a:lstStyle/>
        <a:p>
          <a:endParaRPr lang="en-US" sz="2000" b="1"/>
        </a:p>
      </dgm:t>
    </dgm:pt>
    <dgm:pt modelId="{59B5EA4B-A9AE-4921-8395-9074FD0CEF09}" type="sibTrans" cxnId="{B652B09A-6812-4117-87D4-4BF3021CAAD1}">
      <dgm:prSet/>
      <dgm:spPr/>
      <dgm:t>
        <a:bodyPr/>
        <a:lstStyle/>
        <a:p>
          <a:endParaRPr lang="en-US" sz="2000" b="1"/>
        </a:p>
      </dgm:t>
    </dgm:pt>
    <dgm:pt modelId="{6AEAF15D-C3DA-4546-B308-E7E598234BAB}">
      <dgm:prSet phldrT="[Text]" custT="1"/>
      <dgm:spPr/>
      <dgm:t>
        <a:bodyPr/>
        <a:lstStyle/>
        <a:p>
          <a:r>
            <a:rPr lang="en-ID" sz="2800" b="1" dirty="0" smtClean="0"/>
            <a:t>PENGU-SULAN</a:t>
          </a:r>
          <a:endParaRPr lang="en-US" sz="2800" b="1" dirty="0"/>
        </a:p>
      </dgm:t>
    </dgm:pt>
    <dgm:pt modelId="{20F428AD-1583-47C5-8961-C512316AAC21}" type="parTrans" cxnId="{5A7D0E80-9293-4519-9350-311597548372}">
      <dgm:prSet/>
      <dgm:spPr/>
      <dgm:t>
        <a:bodyPr/>
        <a:lstStyle/>
        <a:p>
          <a:endParaRPr lang="en-US" sz="2000" b="1"/>
        </a:p>
      </dgm:t>
    </dgm:pt>
    <dgm:pt modelId="{4117CD2C-F109-45A2-80BA-C5D19AF0AAB4}" type="sibTrans" cxnId="{5A7D0E80-9293-4519-9350-311597548372}">
      <dgm:prSet/>
      <dgm:spPr/>
      <dgm:t>
        <a:bodyPr/>
        <a:lstStyle/>
        <a:p>
          <a:endParaRPr lang="en-US" sz="2000" b="1"/>
        </a:p>
      </dgm:t>
    </dgm:pt>
    <dgm:pt modelId="{D45DEE14-10C8-4A0D-871D-15F8BC1DB8BC}">
      <dgm:prSet phldrT="[Text]" custT="1"/>
      <dgm:spPr/>
      <dgm:t>
        <a:bodyPr/>
        <a:lstStyle/>
        <a:p>
          <a:r>
            <a:rPr lang="en-ID" sz="2000" b="1" dirty="0" smtClean="0"/>
            <a:t>PENYELEKSIAN/ PENUNJUKAN</a:t>
          </a:r>
          <a:endParaRPr lang="en-US" sz="2000" b="1" dirty="0"/>
        </a:p>
      </dgm:t>
    </dgm:pt>
    <dgm:pt modelId="{EDA52DCD-8E92-492C-97E0-FB2B356AB8A0}" type="parTrans" cxnId="{6385639E-9801-43C5-9A7A-FB35B60C92A1}">
      <dgm:prSet/>
      <dgm:spPr/>
      <dgm:t>
        <a:bodyPr/>
        <a:lstStyle/>
        <a:p>
          <a:endParaRPr lang="en-US" sz="2000" b="1"/>
        </a:p>
      </dgm:t>
    </dgm:pt>
    <dgm:pt modelId="{83AFEE7A-4DEC-45D4-B375-A4E0AB0C31E6}" type="sibTrans" cxnId="{6385639E-9801-43C5-9A7A-FB35B60C92A1}">
      <dgm:prSet/>
      <dgm:spPr/>
      <dgm:t>
        <a:bodyPr/>
        <a:lstStyle/>
        <a:p>
          <a:endParaRPr lang="en-US" sz="2000" b="1"/>
        </a:p>
      </dgm:t>
    </dgm:pt>
    <dgm:pt modelId="{E92C82A2-3890-4C73-9D13-CAF95748E187}">
      <dgm:prSet phldrT="[Text]" custT="1"/>
      <dgm:spPr/>
      <dgm:t>
        <a:bodyPr/>
        <a:lstStyle/>
        <a:p>
          <a:r>
            <a:rPr lang="en-ID" sz="2400" b="1" dirty="0" smtClean="0"/>
            <a:t>PENETAPAN</a:t>
          </a:r>
          <a:endParaRPr lang="en-US" sz="2400" b="1" dirty="0"/>
        </a:p>
      </dgm:t>
    </dgm:pt>
    <dgm:pt modelId="{B9791A6E-8802-42E6-B190-D0A315ED141F}" type="parTrans" cxnId="{CA64EA1F-AB4A-4797-8783-2B837184915C}">
      <dgm:prSet/>
      <dgm:spPr/>
      <dgm:t>
        <a:bodyPr/>
        <a:lstStyle/>
        <a:p>
          <a:endParaRPr lang="en-US" sz="2000" b="1"/>
        </a:p>
      </dgm:t>
    </dgm:pt>
    <dgm:pt modelId="{BFD55ACB-E16D-442B-B770-2E78644AA1F0}" type="sibTrans" cxnId="{CA64EA1F-AB4A-4797-8783-2B837184915C}">
      <dgm:prSet/>
      <dgm:spPr/>
      <dgm:t>
        <a:bodyPr/>
        <a:lstStyle/>
        <a:p>
          <a:endParaRPr lang="en-US" sz="2000" b="1"/>
        </a:p>
      </dgm:t>
    </dgm:pt>
    <dgm:pt modelId="{1F74AE93-5FEF-4483-8A2F-1236E1E99F0A}">
      <dgm:prSet phldrT="[Text]" custT="1"/>
      <dgm:spPr/>
      <dgm:t>
        <a:bodyPr/>
        <a:lstStyle/>
        <a:p>
          <a:r>
            <a:rPr lang="en-ID" sz="2800" b="1" dirty="0" smtClean="0"/>
            <a:t>PELAKSA-NAAN</a:t>
          </a:r>
          <a:endParaRPr lang="en-US" sz="2800" b="1" dirty="0"/>
        </a:p>
      </dgm:t>
    </dgm:pt>
    <dgm:pt modelId="{3C12168D-AD59-4B41-AEAC-78BBAD9D36B3}" type="parTrans" cxnId="{A1E2C5A1-2854-45CF-807B-3DAD80EB677F}">
      <dgm:prSet/>
      <dgm:spPr/>
      <dgm:t>
        <a:bodyPr/>
        <a:lstStyle/>
        <a:p>
          <a:endParaRPr lang="en-US" sz="2000" b="1"/>
        </a:p>
      </dgm:t>
    </dgm:pt>
    <dgm:pt modelId="{345D6EB6-85DD-49B6-A93F-79123CD78242}" type="sibTrans" cxnId="{A1E2C5A1-2854-45CF-807B-3DAD80EB677F}">
      <dgm:prSet/>
      <dgm:spPr/>
      <dgm:t>
        <a:bodyPr/>
        <a:lstStyle/>
        <a:p>
          <a:endParaRPr lang="en-US" sz="2000" b="1"/>
        </a:p>
      </dgm:t>
    </dgm:pt>
    <dgm:pt modelId="{0615A26E-2776-44CF-BDC7-FDDB4A4BADD3}">
      <dgm:prSet phldrT="[Text]" custT="1"/>
      <dgm:spPr/>
      <dgm:t>
        <a:bodyPr/>
        <a:lstStyle/>
        <a:p>
          <a:r>
            <a:rPr lang="en-ID" sz="2800" b="1" dirty="0" smtClean="0"/>
            <a:t>PENGA-WASAN</a:t>
          </a:r>
          <a:endParaRPr lang="en-US" sz="2800" b="1" dirty="0"/>
        </a:p>
      </dgm:t>
    </dgm:pt>
    <dgm:pt modelId="{B415CD91-C30E-4B31-A261-0A3F1C043D5F}" type="parTrans" cxnId="{DC1F0491-F983-4B39-85D6-EDEE4D20FD15}">
      <dgm:prSet/>
      <dgm:spPr/>
      <dgm:t>
        <a:bodyPr/>
        <a:lstStyle/>
        <a:p>
          <a:endParaRPr lang="en-US" sz="2000" b="1"/>
        </a:p>
      </dgm:t>
    </dgm:pt>
    <dgm:pt modelId="{5086E3C5-6CCA-4FEE-9E0E-112E5DEA213B}" type="sibTrans" cxnId="{DC1F0491-F983-4B39-85D6-EDEE4D20FD15}">
      <dgm:prSet/>
      <dgm:spPr/>
      <dgm:t>
        <a:bodyPr/>
        <a:lstStyle/>
        <a:p>
          <a:endParaRPr lang="en-US" sz="2000" b="1"/>
        </a:p>
      </dgm:t>
    </dgm:pt>
    <dgm:pt modelId="{68DED338-D8CF-44AD-BB5B-F80EFE721C24}">
      <dgm:prSet phldrT="[Text]" custT="1"/>
      <dgm:spPr/>
      <dgm:t>
        <a:bodyPr/>
        <a:lstStyle/>
        <a:p>
          <a:r>
            <a:rPr lang="en-ID" sz="2400" b="1" dirty="0" smtClean="0"/>
            <a:t>PELAPORAN</a:t>
          </a:r>
        </a:p>
      </dgm:t>
    </dgm:pt>
    <dgm:pt modelId="{CA7F89C2-B7E2-493A-AD0C-486E2EB85BF7}" type="parTrans" cxnId="{289D644B-9FFE-43D6-B209-F27717282505}">
      <dgm:prSet/>
      <dgm:spPr/>
      <dgm:t>
        <a:bodyPr/>
        <a:lstStyle/>
        <a:p>
          <a:endParaRPr lang="en-US" sz="2000" b="1"/>
        </a:p>
      </dgm:t>
    </dgm:pt>
    <dgm:pt modelId="{D1D8C99D-E4EE-47BD-BC4A-C7AFD614549D}" type="sibTrans" cxnId="{289D644B-9FFE-43D6-B209-F27717282505}">
      <dgm:prSet/>
      <dgm:spPr/>
      <dgm:t>
        <a:bodyPr/>
        <a:lstStyle/>
        <a:p>
          <a:endParaRPr lang="en-US" sz="2000" b="1"/>
        </a:p>
      </dgm:t>
    </dgm:pt>
    <dgm:pt modelId="{E40044EE-00EA-4342-8932-DC58A37F99AC}">
      <dgm:prSet phldrT="[Text]" custT="1"/>
      <dgm:spPr/>
      <dgm:t>
        <a:bodyPr/>
        <a:lstStyle/>
        <a:p>
          <a:r>
            <a:rPr lang="en-ID" sz="2400" b="1" dirty="0" smtClean="0"/>
            <a:t>PENILAIAN LUARAN</a:t>
          </a:r>
        </a:p>
      </dgm:t>
    </dgm:pt>
    <dgm:pt modelId="{1C46B451-82E9-4067-B63B-D8013DCB5A5A}" type="parTrans" cxnId="{E462ACA5-E0AC-4F3A-B155-7BB81789230C}">
      <dgm:prSet/>
      <dgm:spPr/>
      <dgm:t>
        <a:bodyPr/>
        <a:lstStyle/>
        <a:p>
          <a:endParaRPr lang="en-US" sz="2000" b="1"/>
        </a:p>
      </dgm:t>
    </dgm:pt>
    <dgm:pt modelId="{F1CD5876-7778-44E4-B8A3-210AE3CE303D}" type="sibTrans" cxnId="{E462ACA5-E0AC-4F3A-B155-7BB81789230C}">
      <dgm:prSet/>
      <dgm:spPr/>
      <dgm:t>
        <a:bodyPr/>
        <a:lstStyle/>
        <a:p>
          <a:endParaRPr lang="en-US" sz="2000" b="1"/>
        </a:p>
      </dgm:t>
    </dgm:pt>
    <dgm:pt modelId="{99BFB04A-4895-48D8-BC8F-86F1E2BBE33D}" type="pres">
      <dgm:prSet presAssocID="{462C643E-0E25-44A5-B3E8-A6473EB94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A1E62-54B8-4251-BCA3-9339CCB89CA9}" type="pres">
      <dgm:prSet presAssocID="{462C643E-0E25-44A5-B3E8-A6473EB94A5E}" presName="cycle" presStyleCnt="0"/>
      <dgm:spPr/>
      <dgm:t>
        <a:bodyPr/>
        <a:lstStyle/>
        <a:p>
          <a:endParaRPr lang="en-US"/>
        </a:p>
      </dgm:t>
    </dgm:pt>
    <dgm:pt modelId="{D9FDCA9C-385A-44DA-B8B8-2EE5D6EA59CE}" type="pres">
      <dgm:prSet presAssocID="{0DB72276-D0A7-45A2-8914-721F1173DE34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9A6EC-C005-446D-AA8C-6D6CB9592E4A}" type="pres">
      <dgm:prSet presAssocID="{59B5EA4B-A9AE-4921-8395-9074FD0CEF0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C6248F8-DC5E-4169-8454-95D8D1666717}" type="pres">
      <dgm:prSet presAssocID="{6AEAF15D-C3DA-4546-B308-E7E598234BAB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53D6E-B866-4BAA-B170-8BE00B87E2EA}" type="pres">
      <dgm:prSet presAssocID="{D45DEE14-10C8-4A0D-871D-15F8BC1DB8BC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F23FD-508F-4524-B4B2-30AA1A244C97}" type="pres">
      <dgm:prSet presAssocID="{E92C82A2-3890-4C73-9D13-CAF95748E187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49CE5-66B0-4132-AA5A-C209255FE6F9}" type="pres">
      <dgm:prSet presAssocID="{1F74AE93-5FEF-4483-8A2F-1236E1E99F0A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8F2F3-E3D8-4046-821E-B0253405B099}" type="pres">
      <dgm:prSet presAssocID="{0615A26E-2776-44CF-BDC7-FDDB4A4BADD3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F238E-2583-436A-BFEA-5AF88F8765F1}" type="pres">
      <dgm:prSet presAssocID="{68DED338-D8CF-44AD-BB5B-F80EFE721C24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09962-87B8-4447-9AC3-28B3A235B66C}" type="pres">
      <dgm:prSet presAssocID="{E40044EE-00EA-4342-8932-DC58A37F99AC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5639E-9801-43C5-9A7A-FB35B60C92A1}" srcId="{462C643E-0E25-44A5-B3E8-A6473EB94A5E}" destId="{D45DEE14-10C8-4A0D-871D-15F8BC1DB8BC}" srcOrd="2" destOrd="0" parTransId="{EDA52DCD-8E92-492C-97E0-FB2B356AB8A0}" sibTransId="{83AFEE7A-4DEC-45D4-B375-A4E0AB0C31E6}"/>
    <dgm:cxn modelId="{A1E2C5A1-2854-45CF-807B-3DAD80EB677F}" srcId="{462C643E-0E25-44A5-B3E8-A6473EB94A5E}" destId="{1F74AE93-5FEF-4483-8A2F-1236E1E99F0A}" srcOrd="4" destOrd="0" parTransId="{3C12168D-AD59-4B41-AEAC-78BBAD9D36B3}" sibTransId="{345D6EB6-85DD-49B6-A93F-79123CD78242}"/>
    <dgm:cxn modelId="{7D8BC5D5-4E7A-4D62-9404-5ABFEE6D66E6}" type="presOf" srcId="{68DED338-D8CF-44AD-BB5B-F80EFE721C24}" destId="{422F238E-2583-436A-BFEA-5AF88F8765F1}" srcOrd="0" destOrd="0" presId="urn:microsoft.com/office/officeart/2005/8/layout/cycle3"/>
    <dgm:cxn modelId="{50CEC606-7827-43B7-94A4-ECF18C8085BD}" type="presOf" srcId="{D45DEE14-10C8-4A0D-871D-15F8BC1DB8BC}" destId="{58A53D6E-B866-4BAA-B170-8BE00B87E2EA}" srcOrd="0" destOrd="0" presId="urn:microsoft.com/office/officeart/2005/8/layout/cycle3"/>
    <dgm:cxn modelId="{B537C111-A6A0-4B67-A1EC-DF0D60724EF9}" type="presOf" srcId="{0DB72276-D0A7-45A2-8914-721F1173DE34}" destId="{D9FDCA9C-385A-44DA-B8B8-2EE5D6EA59CE}" srcOrd="0" destOrd="0" presId="urn:microsoft.com/office/officeart/2005/8/layout/cycle3"/>
    <dgm:cxn modelId="{098B56C7-B9C0-423B-B045-F4E78CA882FD}" type="presOf" srcId="{E40044EE-00EA-4342-8932-DC58A37F99AC}" destId="{03009962-87B8-4447-9AC3-28B3A235B66C}" srcOrd="0" destOrd="0" presId="urn:microsoft.com/office/officeart/2005/8/layout/cycle3"/>
    <dgm:cxn modelId="{A131AB89-8902-4BA4-88DF-86DC2F94F425}" type="presOf" srcId="{0615A26E-2776-44CF-BDC7-FDDB4A4BADD3}" destId="{90E8F2F3-E3D8-4046-821E-B0253405B099}" srcOrd="0" destOrd="0" presId="urn:microsoft.com/office/officeart/2005/8/layout/cycle3"/>
    <dgm:cxn modelId="{57D1708A-D8A6-438C-A30A-0909A36FEFB1}" type="presOf" srcId="{1F74AE93-5FEF-4483-8A2F-1236E1E99F0A}" destId="{D4849CE5-66B0-4132-AA5A-C209255FE6F9}" srcOrd="0" destOrd="0" presId="urn:microsoft.com/office/officeart/2005/8/layout/cycle3"/>
    <dgm:cxn modelId="{5A7D0E80-9293-4519-9350-311597548372}" srcId="{462C643E-0E25-44A5-B3E8-A6473EB94A5E}" destId="{6AEAF15D-C3DA-4546-B308-E7E598234BAB}" srcOrd="1" destOrd="0" parTransId="{20F428AD-1583-47C5-8961-C512316AAC21}" sibTransId="{4117CD2C-F109-45A2-80BA-C5D19AF0AAB4}"/>
    <dgm:cxn modelId="{CA64EA1F-AB4A-4797-8783-2B837184915C}" srcId="{462C643E-0E25-44A5-B3E8-A6473EB94A5E}" destId="{E92C82A2-3890-4C73-9D13-CAF95748E187}" srcOrd="3" destOrd="0" parTransId="{B9791A6E-8802-42E6-B190-D0A315ED141F}" sibTransId="{BFD55ACB-E16D-442B-B770-2E78644AA1F0}"/>
    <dgm:cxn modelId="{0A8AADC9-C9E5-456B-A079-F0B7846DD3A0}" type="presOf" srcId="{E92C82A2-3890-4C73-9D13-CAF95748E187}" destId="{825F23FD-508F-4524-B4B2-30AA1A244C97}" srcOrd="0" destOrd="0" presId="urn:microsoft.com/office/officeart/2005/8/layout/cycle3"/>
    <dgm:cxn modelId="{F9ECE1F6-608D-4500-92ED-D5C39D04B8C8}" type="presOf" srcId="{59B5EA4B-A9AE-4921-8395-9074FD0CEF09}" destId="{25E9A6EC-C005-446D-AA8C-6D6CB9592E4A}" srcOrd="0" destOrd="0" presId="urn:microsoft.com/office/officeart/2005/8/layout/cycle3"/>
    <dgm:cxn modelId="{B652B09A-6812-4117-87D4-4BF3021CAAD1}" srcId="{462C643E-0E25-44A5-B3E8-A6473EB94A5E}" destId="{0DB72276-D0A7-45A2-8914-721F1173DE34}" srcOrd="0" destOrd="0" parTransId="{090BD90A-CF1D-45DF-805A-168748FAE230}" sibTransId="{59B5EA4B-A9AE-4921-8395-9074FD0CEF09}"/>
    <dgm:cxn modelId="{289D644B-9FFE-43D6-B209-F27717282505}" srcId="{462C643E-0E25-44A5-B3E8-A6473EB94A5E}" destId="{68DED338-D8CF-44AD-BB5B-F80EFE721C24}" srcOrd="6" destOrd="0" parTransId="{CA7F89C2-B7E2-493A-AD0C-486E2EB85BF7}" sibTransId="{D1D8C99D-E4EE-47BD-BC4A-C7AFD614549D}"/>
    <dgm:cxn modelId="{E291D741-84EA-449E-AC35-0078B197CC61}" type="presOf" srcId="{6AEAF15D-C3DA-4546-B308-E7E598234BAB}" destId="{8C6248F8-DC5E-4169-8454-95D8D1666717}" srcOrd="0" destOrd="0" presId="urn:microsoft.com/office/officeart/2005/8/layout/cycle3"/>
    <dgm:cxn modelId="{22A186AF-09AB-4DE0-AF2B-11008B63831A}" type="presOf" srcId="{462C643E-0E25-44A5-B3E8-A6473EB94A5E}" destId="{99BFB04A-4895-48D8-BC8F-86F1E2BBE33D}" srcOrd="0" destOrd="0" presId="urn:microsoft.com/office/officeart/2005/8/layout/cycle3"/>
    <dgm:cxn modelId="{DC1F0491-F983-4B39-85D6-EDEE4D20FD15}" srcId="{462C643E-0E25-44A5-B3E8-A6473EB94A5E}" destId="{0615A26E-2776-44CF-BDC7-FDDB4A4BADD3}" srcOrd="5" destOrd="0" parTransId="{B415CD91-C30E-4B31-A261-0A3F1C043D5F}" sibTransId="{5086E3C5-6CCA-4FEE-9E0E-112E5DEA213B}"/>
    <dgm:cxn modelId="{E462ACA5-E0AC-4F3A-B155-7BB81789230C}" srcId="{462C643E-0E25-44A5-B3E8-A6473EB94A5E}" destId="{E40044EE-00EA-4342-8932-DC58A37F99AC}" srcOrd="7" destOrd="0" parTransId="{1C46B451-82E9-4067-B63B-D8013DCB5A5A}" sibTransId="{F1CD5876-7778-44E4-B8A3-210AE3CE303D}"/>
    <dgm:cxn modelId="{498E3E42-B431-4EFD-8D0E-474552696678}" type="presParOf" srcId="{99BFB04A-4895-48D8-BC8F-86F1E2BBE33D}" destId="{CBDA1E62-54B8-4251-BCA3-9339CCB89CA9}" srcOrd="0" destOrd="0" presId="urn:microsoft.com/office/officeart/2005/8/layout/cycle3"/>
    <dgm:cxn modelId="{54B42CD8-5CF4-4DB5-8D18-971BD051872E}" type="presParOf" srcId="{CBDA1E62-54B8-4251-BCA3-9339CCB89CA9}" destId="{D9FDCA9C-385A-44DA-B8B8-2EE5D6EA59CE}" srcOrd="0" destOrd="0" presId="urn:microsoft.com/office/officeart/2005/8/layout/cycle3"/>
    <dgm:cxn modelId="{86159DBA-B955-4DAA-9B59-8AAFD4D6C128}" type="presParOf" srcId="{CBDA1E62-54B8-4251-BCA3-9339CCB89CA9}" destId="{25E9A6EC-C005-446D-AA8C-6D6CB9592E4A}" srcOrd="1" destOrd="0" presId="urn:microsoft.com/office/officeart/2005/8/layout/cycle3"/>
    <dgm:cxn modelId="{2025A9C9-6471-4B60-8996-ECAAD344A019}" type="presParOf" srcId="{CBDA1E62-54B8-4251-BCA3-9339CCB89CA9}" destId="{8C6248F8-DC5E-4169-8454-95D8D1666717}" srcOrd="2" destOrd="0" presId="urn:microsoft.com/office/officeart/2005/8/layout/cycle3"/>
    <dgm:cxn modelId="{B365559A-DBCD-4D07-AD75-EB85B7FE80C5}" type="presParOf" srcId="{CBDA1E62-54B8-4251-BCA3-9339CCB89CA9}" destId="{58A53D6E-B866-4BAA-B170-8BE00B87E2EA}" srcOrd="3" destOrd="0" presId="urn:microsoft.com/office/officeart/2005/8/layout/cycle3"/>
    <dgm:cxn modelId="{B312D67C-5378-437D-A79F-DE28AF9267B9}" type="presParOf" srcId="{CBDA1E62-54B8-4251-BCA3-9339CCB89CA9}" destId="{825F23FD-508F-4524-B4B2-30AA1A244C97}" srcOrd="4" destOrd="0" presId="urn:microsoft.com/office/officeart/2005/8/layout/cycle3"/>
    <dgm:cxn modelId="{E045AD46-9020-49D5-8087-7CA599AC84B3}" type="presParOf" srcId="{CBDA1E62-54B8-4251-BCA3-9339CCB89CA9}" destId="{D4849CE5-66B0-4132-AA5A-C209255FE6F9}" srcOrd="5" destOrd="0" presId="urn:microsoft.com/office/officeart/2005/8/layout/cycle3"/>
    <dgm:cxn modelId="{C210C31D-333B-4618-A672-D760FB5B820C}" type="presParOf" srcId="{CBDA1E62-54B8-4251-BCA3-9339CCB89CA9}" destId="{90E8F2F3-E3D8-4046-821E-B0253405B099}" srcOrd="6" destOrd="0" presId="urn:microsoft.com/office/officeart/2005/8/layout/cycle3"/>
    <dgm:cxn modelId="{937A48FF-4815-41ED-AE22-5B0329E6D38B}" type="presParOf" srcId="{CBDA1E62-54B8-4251-BCA3-9339CCB89CA9}" destId="{422F238E-2583-436A-BFEA-5AF88F8765F1}" srcOrd="7" destOrd="0" presId="urn:microsoft.com/office/officeart/2005/8/layout/cycle3"/>
    <dgm:cxn modelId="{720EC107-F1E8-4DCD-ADAF-C9D126267738}" type="presParOf" srcId="{CBDA1E62-54B8-4251-BCA3-9339CCB89CA9}" destId="{03009962-87B8-4447-9AC3-28B3A235B66C}" srcOrd="8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D9C750-BDF6-4460-80E8-33A9ED2742A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92513E65-8114-4A47-90FE-F3DE8007CC85}">
      <dgm:prSet phldrT="[Text]"/>
      <dgm:spPr/>
      <dgm:t>
        <a:bodyPr/>
        <a:lstStyle/>
        <a:p>
          <a:pPr algn="l"/>
          <a:r>
            <a:rPr lang="en-ID" dirty="0" smtClean="0"/>
            <a:t>PENGISIAN IDENTITAS PENGUSUL DAN USULAN</a:t>
          </a:r>
          <a:endParaRPr lang="en-US" dirty="0"/>
        </a:p>
      </dgm:t>
    </dgm:pt>
    <dgm:pt modelId="{19FD8615-F12F-4762-885D-EDC5C78C9635}" type="parTrans" cxnId="{B5C71FCB-142A-4B03-BC76-7ABD4E0EF7A4}">
      <dgm:prSet/>
      <dgm:spPr/>
      <dgm:t>
        <a:bodyPr/>
        <a:lstStyle/>
        <a:p>
          <a:endParaRPr lang="en-US"/>
        </a:p>
      </dgm:t>
    </dgm:pt>
    <dgm:pt modelId="{9D1D03CA-7935-47BE-9C4C-14199D3EB717}" type="sibTrans" cxnId="{B5C71FCB-142A-4B03-BC76-7ABD4E0EF7A4}">
      <dgm:prSet/>
      <dgm:spPr/>
      <dgm:t>
        <a:bodyPr/>
        <a:lstStyle/>
        <a:p>
          <a:endParaRPr lang="en-US"/>
        </a:p>
      </dgm:t>
    </dgm:pt>
    <dgm:pt modelId="{ECE723C1-C315-4907-B349-3E4F6D95D340}">
      <dgm:prSet phldrT="[Text]"/>
      <dgm:spPr/>
      <dgm:t>
        <a:bodyPr/>
        <a:lstStyle/>
        <a:p>
          <a:pPr algn="l"/>
          <a:r>
            <a:rPr lang="en-ID" dirty="0" smtClean="0"/>
            <a:t>PENGISIAN USULAN</a:t>
          </a:r>
          <a:endParaRPr lang="en-US" dirty="0"/>
        </a:p>
      </dgm:t>
    </dgm:pt>
    <dgm:pt modelId="{80A38856-A2AC-456C-B330-03308606B60A}" type="parTrans" cxnId="{697880BB-4F56-4E9E-9BD4-4CC171F81848}">
      <dgm:prSet/>
      <dgm:spPr/>
      <dgm:t>
        <a:bodyPr/>
        <a:lstStyle/>
        <a:p>
          <a:endParaRPr lang="en-US"/>
        </a:p>
      </dgm:t>
    </dgm:pt>
    <dgm:pt modelId="{B89D000E-2DCD-4269-8487-2DC474F7D690}" type="sibTrans" cxnId="{697880BB-4F56-4E9E-9BD4-4CC171F81848}">
      <dgm:prSet/>
      <dgm:spPr/>
      <dgm:t>
        <a:bodyPr/>
        <a:lstStyle/>
        <a:p>
          <a:endParaRPr lang="en-US"/>
        </a:p>
      </dgm:t>
    </dgm:pt>
    <dgm:pt modelId="{8CA9732D-F49C-4176-9392-A9C97BCC78AC}">
      <dgm:prSet phldrT="[Text]"/>
      <dgm:spPr/>
      <dgm:t>
        <a:bodyPr/>
        <a:lstStyle/>
        <a:p>
          <a:r>
            <a:rPr lang="en-ID" dirty="0" smtClean="0"/>
            <a:t>PERSETUJUAN</a:t>
          </a:r>
          <a:endParaRPr lang="en-US" dirty="0"/>
        </a:p>
      </dgm:t>
    </dgm:pt>
    <dgm:pt modelId="{CF3CE753-BFB2-4C9E-A83E-E4623D09D1BD}" type="parTrans" cxnId="{A68C32B3-FB7D-4570-8EE9-7F6FB3DD7C68}">
      <dgm:prSet/>
      <dgm:spPr/>
      <dgm:t>
        <a:bodyPr/>
        <a:lstStyle/>
        <a:p>
          <a:endParaRPr lang="en-US"/>
        </a:p>
      </dgm:t>
    </dgm:pt>
    <dgm:pt modelId="{7808C5AF-15E3-471D-BD60-6B00919CC1EE}" type="sibTrans" cxnId="{A68C32B3-FB7D-4570-8EE9-7F6FB3DD7C68}">
      <dgm:prSet/>
      <dgm:spPr/>
      <dgm:t>
        <a:bodyPr/>
        <a:lstStyle/>
        <a:p>
          <a:endParaRPr lang="en-US"/>
        </a:p>
      </dgm:t>
    </dgm:pt>
    <dgm:pt modelId="{BE6EBAE5-A519-42C8-B99A-98C85EAF0027}" type="pres">
      <dgm:prSet presAssocID="{BFD9C750-BDF6-4460-80E8-33A9ED2742A8}" presName="CompostProcess" presStyleCnt="0">
        <dgm:presLayoutVars>
          <dgm:dir/>
          <dgm:resizeHandles val="exact"/>
        </dgm:presLayoutVars>
      </dgm:prSet>
      <dgm:spPr/>
    </dgm:pt>
    <dgm:pt modelId="{BA252579-AE40-435C-A402-C1F6FE499A0D}" type="pres">
      <dgm:prSet presAssocID="{BFD9C750-BDF6-4460-80E8-33A9ED2742A8}" presName="arrow" presStyleLbl="bgShp" presStyleIdx="0" presStyleCnt="1"/>
      <dgm:spPr/>
    </dgm:pt>
    <dgm:pt modelId="{35B51609-E404-416E-AC21-25D5766C614A}" type="pres">
      <dgm:prSet presAssocID="{BFD9C750-BDF6-4460-80E8-33A9ED2742A8}" presName="linearProcess" presStyleCnt="0"/>
      <dgm:spPr/>
    </dgm:pt>
    <dgm:pt modelId="{EAF0A93D-B96B-4BA2-8A19-39AD92517CB4}" type="pres">
      <dgm:prSet presAssocID="{92513E65-8114-4A47-90FE-F3DE8007CC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240FB-1850-4604-BAEC-FE3FCCCCFC96}" type="pres">
      <dgm:prSet presAssocID="{9D1D03CA-7935-47BE-9C4C-14199D3EB717}" presName="sibTrans" presStyleCnt="0"/>
      <dgm:spPr/>
    </dgm:pt>
    <dgm:pt modelId="{BC650DCA-7FFC-4945-9EB3-E05C66AECE7E}" type="pres">
      <dgm:prSet presAssocID="{ECE723C1-C315-4907-B349-3E4F6D95D3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0FD8E-7A28-4215-B656-4A08AB4A6CE8}" type="pres">
      <dgm:prSet presAssocID="{B89D000E-2DCD-4269-8487-2DC474F7D690}" presName="sibTrans" presStyleCnt="0"/>
      <dgm:spPr/>
    </dgm:pt>
    <dgm:pt modelId="{2F930F82-D901-4F1F-915F-D0AB6F2B3022}" type="pres">
      <dgm:prSet presAssocID="{8CA9732D-F49C-4176-9392-A9C97BCC78A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7880BB-4F56-4E9E-9BD4-4CC171F81848}" srcId="{BFD9C750-BDF6-4460-80E8-33A9ED2742A8}" destId="{ECE723C1-C315-4907-B349-3E4F6D95D340}" srcOrd="1" destOrd="0" parTransId="{80A38856-A2AC-456C-B330-03308606B60A}" sibTransId="{B89D000E-2DCD-4269-8487-2DC474F7D690}"/>
    <dgm:cxn modelId="{9E259E68-A5D0-42B6-8853-A05319322AF7}" type="presOf" srcId="{8CA9732D-F49C-4176-9392-A9C97BCC78AC}" destId="{2F930F82-D901-4F1F-915F-D0AB6F2B3022}" srcOrd="0" destOrd="0" presId="urn:microsoft.com/office/officeart/2005/8/layout/hProcess9"/>
    <dgm:cxn modelId="{BDC404A3-74BF-4CF8-8EA7-45E6EA8EEEA4}" type="presOf" srcId="{BFD9C750-BDF6-4460-80E8-33A9ED2742A8}" destId="{BE6EBAE5-A519-42C8-B99A-98C85EAF0027}" srcOrd="0" destOrd="0" presId="urn:microsoft.com/office/officeart/2005/8/layout/hProcess9"/>
    <dgm:cxn modelId="{B5C71FCB-142A-4B03-BC76-7ABD4E0EF7A4}" srcId="{BFD9C750-BDF6-4460-80E8-33A9ED2742A8}" destId="{92513E65-8114-4A47-90FE-F3DE8007CC85}" srcOrd="0" destOrd="0" parTransId="{19FD8615-F12F-4762-885D-EDC5C78C9635}" sibTransId="{9D1D03CA-7935-47BE-9C4C-14199D3EB717}"/>
    <dgm:cxn modelId="{4C87AAD9-D13B-45AB-818D-8416B790C6E3}" type="presOf" srcId="{ECE723C1-C315-4907-B349-3E4F6D95D340}" destId="{BC650DCA-7FFC-4945-9EB3-E05C66AECE7E}" srcOrd="0" destOrd="0" presId="urn:microsoft.com/office/officeart/2005/8/layout/hProcess9"/>
    <dgm:cxn modelId="{6E4A740D-6BED-44A3-A4BC-C59E4A3F04F2}" type="presOf" srcId="{92513E65-8114-4A47-90FE-F3DE8007CC85}" destId="{EAF0A93D-B96B-4BA2-8A19-39AD92517CB4}" srcOrd="0" destOrd="0" presId="urn:microsoft.com/office/officeart/2005/8/layout/hProcess9"/>
    <dgm:cxn modelId="{A68C32B3-FB7D-4570-8EE9-7F6FB3DD7C68}" srcId="{BFD9C750-BDF6-4460-80E8-33A9ED2742A8}" destId="{8CA9732D-F49C-4176-9392-A9C97BCC78AC}" srcOrd="2" destOrd="0" parTransId="{CF3CE753-BFB2-4C9E-A83E-E4623D09D1BD}" sibTransId="{7808C5AF-15E3-471D-BD60-6B00919CC1EE}"/>
    <dgm:cxn modelId="{335FCAFC-B490-45CB-A12B-7DBA71229CFC}" type="presParOf" srcId="{BE6EBAE5-A519-42C8-B99A-98C85EAF0027}" destId="{BA252579-AE40-435C-A402-C1F6FE499A0D}" srcOrd="0" destOrd="0" presId="urn:microsoft.com/office/officeart/2005/8/layout/hProcess9"/>
    <dgm:cxn modelId="{D6ABDBDE-6D66-4CBB-B13C-6371D1B813B8}" type="presParOf" srcId="{BE6EBAE5-A519-42C8-B99A-98C85EAF0027}" destId="{35B51609-E404-416E-AC21-25D5766C614A}" srcOrd="1" destOrd="0" presId="urn:microsoft.com/office/officeart/2005/8/layout/hProcess9"/>
    <dgm:cxn modelId="{00DD385E-BA71-4A71-8291-17712006AA77}" type="presParOf" srcId="{35B51609-E404-416E-AC21-25D5766C614A}" destId="{EAF0A93D-B96B-4BA2-8A19-39AD92517CB4}" srcOrd="0" destOrd="0" presId="urn:microsoft.com/office/officeart/2005/8/layout/hProcess9"/>
    <dgm:cxn modelId="{ABBC2631-02A7-427F-9C4C-628FE7CAEB06}" type="presParOf" srcId="{35B51609-E404-416E-AC21-25D5766C614A}" destId="{E2F240FB-1850-4604-BAEC-FE3FCCCCFC96}" srcOrd="1" destOrd="0" presId="urn:microsoft.com/office/officeart/2005/8/layout/hProcess9"/>
    <dgm:cxn modelId="{2478596A-1360-44F1-BAD8-3E15D5B3BA69}" type="presParOf" srcId="{35B51609-E404-416E-AC21-25D5766C614A}" destId="{BC650DCA-7FFC-4945-9EB3-E05C66AECE7E}" srcOrd="2" destOrd="0" presId="urn:microsoft.com/office/officeart/2005/8/layout/hProcess9"/>
    <dgm:cxn modelId="{9FDE19BC-4366-43F2-930D-4A816F846473}" type="presParOf" srcId="{35B51609-E404-416E-AC21-25D5766C614A}" destId="{F770FD8E-7A28-4215-B656-4A08AB4A6CE8}" srcOrd="3" destOrd="0" presId="urn:microsoft.com/office/officeart/2005/8/layout/hProcess9"/>
    <dgm:cxn modelId="{03A0D9FE-2BF4-4BC4-8565-D42C993AB97B}" type="presParOf" srcId="{35B51609-E404-416E-AC21-25D5766C614A}" destId="{2F930F82-D901-4F1F-915F-D0AB6F2B3022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C4367-EED1-46F5-982C-583768975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78D2BBBE-AC91-4EAF-B51C-423223AE5AF8}">
      <dgm:prSet phldrT="[Text]" custT="1"/>
      <dgm:spPr/>
      <dgm:t>
        <a:bodyPr/>
        <a:lstStyle/>
        <a:p>
          <a:r>
            <a:rPr lang="en-US" sz="2800" dirty="0" err="1" smtClean="0"/>
            <a:t>Pengusulan</a:t>
          </a:r>
          <a:r>
            <a:rPr lang="en-US" sz="2800" dirty="0" smtClean="0"/>
            <a:t> </a:t>
          </a:r>
          <a:r>
            <a:rPr lang="en-US" sz="2800" dirty="0" err="1" smtClean="0"/>
            <a:t>melalui</a:t>
          </a:r>
          <a:r>
            <a:rPr lang="en-US" sz="2800" dirty="0" smtClean="0"/>
            <a:t> </a:t>
          </a:r>
          <a:r>
            <a:rPr lang="en-US" sz="2800" dirty="0" err="1" smtClean="0"/>
            <a:t>Simlitabmas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mendapatkan</a:t>
          </a:r>
          <a:r>
            <a:rPr lang="en-US" sz="2800" dirty="0" smtClean="0"/>
            <a:t> </a:t>
          </a:r>
          <a:r>
            <a:rPr lang="en-US" sz="2800" dirty="0" err="1" smtClean="0"/>
            <a:t>persetujuan</a:t>
          </a:r>
          <a:r>
            <a:rPr lang="en-US" sz="2800" dirty="0" smtClean="0"/>
            <a:t> LP/LPPM</a:t>
          </a:r>
          <a:endParaRPr lang="en-US" sz="2800" dirty="0"/>
        </a:p>
      </dgm:t>
    </dgm:pt>
    <dgm:pt modelId="{066A3337-4492-48D0-8685-45A25682B9F6}" type="parTrans" cxnId="{2958ED3C-B585-4FCF-8971-59C323ED3085}">
      <dgm:prSet/>
      <dgm:spPr/>
      <dgm:t>
        <a:bodyPr/>
        <a:lstStyle/>
        <a:p>
          <a:endParaRPr lang="en-US" sz="2000"/>
        </a:p>
      </dgm:t>
    </dgm:pt>
    <dgm:pt modelId="{55DB1C94-7CB6-4A90-8102-C1F40C116C6A}" type="sibTrans" cxnId="{2958ED3C-B585-4FCF-8971-59C323ED3085}">
      <dgm:prSet/>
      <dgm:spPr/>
      <dgm:t>
        <a:bodyPr/>
        <a:lstStyle/>
        <a:p>
          <a:endParaRPr lang="en-US" sz="2000"/>
        </a:p>
      </dgm:t>
    </dgm:pt>
    <dgm:pt modelId="{DF4D26CB-8E3E-40D1-A74D-335C8A404C34}">
      <dgm:prSet phldrT="[Text]" custT="1"/>
      <dgm:spPr/>
      <dgm:t>
        <a:bodyPr/>
        <a:lstStyle/>
        <a:p>
          <a:r>
            <a:rPr lang="en-US" sz="2800" dirty="0" err="1" smtClean="0"/>
            <a:t>Setiap</a:t>
          </a:r>
          <a:r>
            <a:rPr lang="en-US" sz="2800" dirty="0" smtClean="0"/>
            <a:t> </a:t>
          </a:r>
          <a:r>
            <a:rPr lang="en-US" sz="2800" dirty="0" err="1" smtClean="0"/>
            <a:t>dosen</a:t>
          </a:r>
          <a:r>
            <a:rPr lang="en-US" sz="2800" dirty="0" smtClean="0"/>
            <a:t> </a:t>
          </a:r>
          <a:r>
            <a:rPr lang="en-US" sz="2800" dirty="0" err="1" smtClean="0"/>
            <a:t>dapat</a:t>
          </a:r>
          <a:r>
            <a:rPr lang="en-US" sz="2800" dirty="0" smtClean="0"/>
            <a:t> </a:t>
          </a:r>
          <a:r>
            <a:rPr lang="en-US" sz="2800" dirty="0" err="1" smtClean="0"/>
            <a:t>mengusulkan</a:t>
          </a:r>
          <a:r>
            <a:rPr lang="en-US" sz="2800" dirty="0" smtClean="0"/>
            <a:t> </a:t>
          </a:r>
          <a:r>
            <a:rPr lang="en-US" sz="2800" dirty="0" err="1" smtClean="0"/>
            <a:t>dua</a:t>
          </a:r>
          <a:r>
            <a:rPr lang="en-US" sz="2800" dirty="0" smtClean="0"/>
            <a:t> </a:t>
          </a:r>
          <a:r>
            <a:rPr lang="en-US" sz="2800" dirty="0" err="1" smtClean="0"/>
            <a:t>usulan</a:t>
          </a:r>
          <a:r>
            <a:rPr lang="en-US" sz="2800" dirty="0" smtClean="0"/>
            <a:t> </a:t>
          </a:r>
          <a:r>
            <a:rPr lang="en-US" sz="2800" dirty="0" err="1" smtClean="0"/>
            <a:t>penelitian</a:t>
          </a:r>
          <a:endParaRPr lang="en-US" sz="2800" dirty="0"/>
        </a:p>
      </dgm:t>
    </dgm:pt>
    <dgm:pt modelId="{E2C5154D-C5B0-4BFA-85BA-A8E976353E1E}" type="parTrans" cxnId="{49197AE6-FB31-4471-821A-75524EEF743C}">
      <dgm:prSet/>
      <dgm:spPr/>
      <dgm:t>
        <a:bodyPr/>
        <a:lstStyle/>
        <a:p>
          <a:endParaRPr lang="en-US" sz="2000"/>
        </a:p>
      </dgm:t>
    </dgm:pt>
    <dgm:pt modelId="{B84F566C-0633-46C9-9E45-950BF4946D4F}" type="sibTrans" cxnId="{49197AE6-FB31-4471-821A-75524EEF743C}">
      <dgm:prSet/>
      <dgm:spPr/>
      <dgm:t>
        <a:bodyPr/>
        <a:lstStyle/>
        <a:p>
          <a:endParaRPr lang="en-US" sz="2000"/>
        </a:p>
      </dgm:t>
    </dgm:pt>
    <dgm:pt modelId="{433927DC-31D6-4184-93C8-BF308AB5FB03}">
      <dgm:prSet phldrT="[Text]" custT="1"/>
      <dgm:spPr/>
      <dgm:t>
        <a:bodyPr/>
        <a:lstStyle/>
        <a:p>
          <a:r>
            <a:rPr lang="en-US" sz="2800" dirty="0" err="1" smtClean="0"/>
            <a:t>Ketua</a:t>
          </a:r>
          <a:r>
            <a:rPr lang="en-US" sz="2800" dirty="0" smtClean="0"/>
            <a:t> </a:t>
          </a:r>
          <a:r>
            <a:rPr lang="en-US" sz="2800" dirty="0" err="1" smtClean="0"/>
            <a:t>pengusul</a:t>
          </a:r>
          <a:r>
            <a:rPr lang="en-US" sz="2800" dirty="0" smtClean="0"/>
            <a:t> </a:t>
          </a:r>
          <a:r>
            <a:rPr lang="en-US" sz="2800" dirty="0" err="1" smtClean="0"/>
            <a:t>dosen</a:t>
          </a:r>
          <a:r>
            <a:rPr lang="en-US" sz="2800" dirty="0" smtClean="0"/>
            <a:t> </a:t>
          </a:r>
          <a:r>
            <a:rPr lang="en-US" sz="2800" dirty="0" err="1" smtClean="0"/>
            <a:t>memiliki</a:t>
          </a:r>
          <a:r>
            <a:rPr lang="en-US" sz="2800" dirty="0" smtClean="0"/>
            <a:t> NIDN </a:t>
          </a:r>
          <a:r>
            <a:rPr lang="en-US" sz="2800" dirty="0" err="1" smtClean="0"/>
            <a:t>atau</a:t>
          </a:r>
          <a:r>
            <a:rPr lang="en-US" sz="2800" dirty="0" smtClean="0"/>
            <a:t> NIDK </a:t>
          </a:r>
          <a:endParaRPr lang="en-US" sz="2800" dirty="0"/>
        </a:p>
      </dgm:t>
    </dgm:pt>
    <dgm:pt modelId="{971FE31C-90D8-4C0D-8F6A-27ABB9EAD5AB}" type="sibTrans" cxnId="{9253D363-A62E-4F2D-A5BF-BA4D6CBB6688}">
      <dgm:prSet/>
      <dgm:spPr/>
      <dgm:t>
        <a:bodyPr/>
        <a:lstStyle/>
        <a:p>
          <a:endParaRPr lang="en-US" sz="2000"/>
        </a:p>
      </dgm:t>
    </dgm:pt>
    <dgm:pt modelId="{09B2935C-2FC8-4DA1-844D-8AC4BA30C1F6}" type="parTrans" cxnId="{9253D363-A62E-4F2D-A5BF-BA4D6CBB6688}">
      <dgm:prSet/>
      <dgm:spPr/>
      <dgm:t>
        <a:bodyPr/>
        <a:lstStyle/>
        <a:p>
          <a:endParaRPr lang="en-US" sz="2000"/>
        </a:p>
      </dgm:t>
    </dgm:pt>
    <dgm:pt modelId="{2D4E3C74-BCE9-4EC9-B97C-84350857469C}">
      <dgm:prSet phldrT="[Text]" custT="1"/>
      <dgm:spPr/>
      <dgm:t>
        <a:bodyPr/>
        <a:lstStyle/>
        <a:p>
          <a:r>
            <a:rPr lang="en-US" sz="2800" dirty="0" err="1" smtClean="0"/>
            <a:t>Dosen</a:t>
          </a:r>
          <a:r>
            <a:rPr lang="en-US" sz="2800" dirty="0" smtClean="0"/>
            <a:t> yang </a:t>
          </a:r>
          <a:r>
            <a:rPr lang="en-US" sz="2800" dirty="0" err="1" smtClean="0"/>
            <a:t>memiliki</a:t>
          </a:r>
          <a:r>
            <a:rPr lang="en-US" sz="2800" dirty="0" smtClean="0"/>
            <a:t> h-</a:t>
          </a:r>
          <a:r>
            <a:rPr lang="en-US" sz="2800" i="1" dirty="0" smtClean="0"/>
            <a:t>Index</a:t>
          </a:r>
          <a:r>
            <a:rPr lang="en-US" sz="2800" dirty="0" smtClean="0"/>
            <a:t> ≥ 2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bidang</a:t>
          </a:r>
          <a:r>
            <a:rPr lang="en-US" sz="2800" dirty="0" smtClean="0"/>
            <a:t> </a:t>
          </a:r>
          <a:r>
            <a:rPr lang="en-US" sz="2800" dirty="0" err="1" smtClean="0"/>
            <a:t>sosial-humaniora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h-</a:t>
          </a:r>
          <a:r>
            <a:rPr lang="en-US" sz="2800" i="1" dirty="0" smtClean="0"/>
            <a:t>Index</a:t>
          </a:r>
          <a:r>
            <a:rPr lang="en-US" sz="2800" dirty="0" smtClean="0"/>
            <a:t> ≥ 3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bidang</a:t>
          </a:r>
          <a:r>
            <a:rPr lang="en-US" sz="2800" dirty="0" smtClean="0"/>
            <a:t> </a:t>
          </a:r>
          <a:r>
            <a:rPr lang="en-US" sz="2800" dirty="0" err="1" smtClean="0"/>
            <a:t>sain-teknologi</a:t>
          </a:r>
          <a:r>
            <a:rPr lang="en-US" sz="2800" dirty="0" smtClean="0"/>
            <a:t> </a:t>
          </a:r>
          <a:r>
            <a:rPr lang="en-US" sz="2800" dirty="0" err="1" smtClean="0"/>
            <a:t>dapat</a:t>
          </a:r>
          <a:r>
            <a:rPr lang="en-US" sz="2800" dirty="0" smtClean="0"/>
            <a:t> </a:t>
          </a:r>
          <a:r>
            <a:rPr lang="en-US" sz="2800" dirty="0" err="1" smtClean="0"/>
            <a:t>mengusulkan</a:t>
          </a:r>
          <a:r>
            <a:rPr lang="en-US" sz="2800" dirty="0" smtClean="0"/>
            <a:t> </a:t>
          </a:r>
          <a:r>
            <a:rPr lang="en-US" sz="2800" dirty="0" err="1" smtClean="0"/>
            <a:t>empat</a:t>
          </a:r>
          <a:r>
            <a:rPr lang="en-US" sz="2800" dirty="0" smtClean="0"/>
            <a:t> </a:t>
          </a:r>
          <a:r>
            <a:rPr lang="en-US" sz="2800" dirty="0" err="1" smtClean="0"/>
            <a:t>usulan</a:t>
          </a:r>
          <a:r>
            <a:rPr lang="en-US" sz="2800" dirty="0" smtClean="0"/>
            <a:t> </a:t>
          </a:r>
          <a:endParaRPr lang="en-US" sz="2800" dirty="0"/>
        </a:p>
      </dgm:t>
    </dgm:pt>
    <dgm:pt modelId="{6D674EB0-FEAD-473C-8479-34F0E100CAFD}" type="parTrans" cxnId="{7949E8AD-B570-4394-8DCB-5971D1D79F98}">
      <dgm:prSet/>
      <dgm:spPr/>
      <dgm:t>
        <a:bodyPr/>
        <a:lstStyle/>
        <a:p>
          <a:endParaRPr lang="en-US" sz="2000"/>
        </a:p>
      </dgm:t>
    </dgm:pt>
    <dgm:pt modelId="{D268EEFC-6FC3-4697-B923-119429C9FE74}" type="sibTrans" cxnId="{7949E8AD-B570-4394-8DCB-5971D1D79F98}">
      <dgm:prSet/>
      <dgm:spPr/>
      <dgm:t>
        <a:bodyPr/>
        <a:lstStyle/>
        <a:p>
          <a:endParaRPr lang="en-US" sz="2000"/>
        </a:p>
      </dgm:t>
    </dgm:pt>
    <dgm:pt modelId="{3FDA8B50-653F-4A47-B972-DB687F8B13CC}" type="pres">
      <dgm:prSet presAssocID="{9D3C4367-EED1-46F5-982C-5837689752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EE44742-D45F-4CD9-B52F-023B6D56CA29}" type="pres">
      <dgm:prSet presAssocID="{9D3C4367-EED1-46F5-982C-5837689752E4}" presName="Name1" presStyleCnt="0"/>
      <dgm:spPr/>
    </dgm:pt>
    <dgm:pt modelId="{2A289945-D8F9-4A5D-9FD7-AD248780BD8C}" type="pres">
      <dgm:prSet presAssocID="{9D3C4367-EED1-46F5-982C-5837689752E4}" presName="cycle" presStyleCnt="0"/>
      <dgm:spPr/>
    </dgm:pt>
    <dgm:pt modelId="{1399DD27-1422-4FD8-8659-765466F2A469}" type="pres">
      <dgm:prSet presAssocID="{9D3C4367-EED1-46F5-982C-5837689752E4}" presName="srcNode" presStyleLbl="node1" presStyleIdx="0" presStyleCnt="4"/>
      <dgm:spPr/>
    </dgm:pt>
    <dgm:pt modelId="{62CADBD9-3756-4BD7-B5EC-04208DDB7AE7}" type="pres">
      <dgm:prSet presAssocID="{9D3C4367-EED1-46F5-982C-5837689752E4}" presName="conn" presStyleLbl="parChTrans1D2" presStyleIdx="0" presStyleCnt="1"/>
      <dgm:spPr/>
      <dgm:t>
        <a:bodyPr/>
        <a:lstStyle/>
        <a:p>
          <a:endParaRPr lang="en-US"/>
        </a:p>
      </dgm:t>
    </dgm:pt>
    <dgm:pt modelId="{B223C52B-4638-4274-BEC1-CA425145BD4A}" type="pres">
      <dgm:prSet presAssocID="{9D3C4367-EED1-46F5-982C-5837689752E4}" presName="extraNode" presStyleLbl="node1" presStyleIdx="0" presStyleCnt="4"/>
      <dgm:spPr/>
    </dgm:pt>
    <dgm:pt modelId="{7A93A011-F3F1-483A-AD96-2F34A593D06A}" type="pres">
      <dgm:prSet presAssocID="{9D3C4367-EED1-46F5-982C-5837689752E4}" presName="dstNode" presStyleLbl="node1" presStyleIdx="0" presStyleCnt="4"/>
      <dgm:spPr/>
    </dgm:pt>
    <dgm:pt modelId="{3087CC79-3B09-43F3-8514-5A9F0092CDF0}" type="pres">
      <dgm:prSet presAssocID="{433927DC-31D6-4184-93C8-BF308AB5FB0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FE9DB-9A89-410E-8F35-B42F12856BFB}" type="pres">
      <dgm:prSet presAssocID="{433927DC-31D6-4184-93C8-BF308AB5FB03}" presName="accent_1" presStyleCnt="0"/>
      <dgm:spPr/>
    </dgm:pt>
    <dgm:pt modelId="{5FF49291-9849-4746-B4A3-13A3AFE079E3}" type="pres">
      <dgm:prSet presAssocID="{433927DC-31D6-4184-93C8-BF308AB5FB03}" presName="accentRepeatNode" presStyleLbl="solidFgAcc1" presStyleIdx="0" presStyleCnt="4"/>
      <dgm:spPr/>
    </dgm:pt>
    <dgm:pt modelId="{4166752E-1CEA-4299-B1AE-A23CDE77CDCA}" type="pres">
      <dgm:prSet presAssocID="{78D2BBBE-AC91-4EAF-B51C-423223AE5AF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D365F-0870-4634-89BE-3C80734E7D33}" type="pres">
      <dgm:prSet presAssocID="{78D2BBBE-AC91-4EAF-B51C-423223AE5AF8}" presName="accent_2" presStyleCnt="0"/>
      <dgm:spPr/>
    </dgm:pt>
    <dgm:pt modelId="{CC401086-8C12-4172-914D-74BC8F259A3E}" type="pres">
      <dgm:prSet presAssocID="{78D2BBBE-AC91-4EAF-B51C-423223AE5AF8}" presName="accentRepeatNode" presStyleLbl="solidFgAcc1" presStyleIdx="1" presStyleCnt="4"/>
      <dgm:spPr/>
    </dgm:pt>
    <dgm:pt modelId="{1B54CA89-FF7D-4413-B4E0-F6AF44BFA1FE}" type="pres">
      <dgm:prSet presAssocID="{DF4D26CB-8E3E-40D1-A74D-335C8A404C3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47203-8598-418A-95E9-3341CC63CF34}" type="pres">
      <dgm:prSet presAssocID="{DF4D26CB-8E3E-40D1-A74D-335C8A404C34}" presName="accent_3" presStyleCnt="0"/>
      <dgm:spPr/>
    </dgm:pt>
    <dgm:pt modelId="{50341B61-B860-408B-A078-452E53E8EDE0}" type="pres">
      <dgm:prSet presAssocID="{DF4D26CB-8E3E-40D1-A74D-335C8A404C34}" presName="accentRepeatNode" presStyleLbl="solidFgAcc1" presStyleIdx="2" presStyleCnt="4"/>
      <dgm:spPr/>
    </dgm:pt>
    <dgm:pt modelId="{9490892E-05F7-4266-9ED7-AE682CDB0780}" type="pres">
      <dgm:prSet presAssocID="{2D4E3C74-BCE9-4EC9-B97C-84350857469C}" presName="text_4" presStyleLbl="node1" presStyleIdx="3" presStyleCnt="4" custScaleY="12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06841-9644-4E30-B40F-A5B9C62F0AAF}" type="pres">
      <dgm:prSet presAssocID="{2D4E3C74-BCE9-4EC9-B97C-84350857469C}" presName="accent_4" presStyleCnt="0"/>
      <dgm:spPr/>
    </dgm:pt>
    <dgm:pt modelId="{190BCB87-E0FA-4BA6-9274-9400974BDFD2}" type="pres">
      <dgm:prSet presAssocID="{2D4E3C74-BCE9-4EC9-B97C-84350857469C}" presName="accentRepeatNode" presStyleLbl="solidFgAcc1" presStyleIdx="3" presStyleCnt="4"/>
      <dgm:spPr/>
    </dgm:pt>
  </dgm:ptLst>
  <dgm:cxnLst>
    <dgm:cxn modelId="{A691FABC-7C35-499C-A780-399581FA3CE7}" type="presOf" srcId="{433927DC-31D6-4184-93C8-BF308AB5FB03}" destId="{3087CC79-3B09-43F3-8514-5A9F0092CDF0}" srcOrd="0" destOrd="0" presId="urn:microsoft.com/office/officeart/2008/layout/VerticalCurvedList"/>
    <dgm:cxn modelId="{7949E8AD-B570-4394-8DCB-5971D1D79F98}" srcId="{9D3C4367-EED1-46F5-982C-5837689752E4}" destId="{2D4E3C74-BCE9-4EC9-B97C-84350857469C}" srcOrd="3" destOrd="0" parTransId="{6D674EB0-FEAD-473C-8479-34F0E100CAFD}" sibTransId="{D268EEFC-6FC3-4697-B923-119429C9FE74}"/>
    <dgm:cxn modelId="{2AEB8BEC-CECA-4F04-96C3-5EE7A6CD9512}" type="presOf" srcId="{9D3C4367-EED1-46F5-982C-5837689752E4}" destId="{3FDA8B50-653F-4A47-B972-DB687F8B13CC}" srcOrd="0" destOrd="0" presId="urn:microsoft.com/office/officeart/2008/layout/VerticalCurvedList"/>
    <dgm:cxn modelId="{9253D363-A62E-4F2D-A5BF-BA4D6CBB6688}" srcId="{9D3C4367-EED1-46F5-982C-5837689752E4}" destId="{433927DC-31D6-4184-93C8-BF308AB5FB03}" srcOrd="0" destOrd="0" parTransId="{09B2935C-2FC8-4DA1-844D-8AC4BA30C1F6}" sibTransId="{971FE31C-90D8-4C0D-8F6A-27ABB9EAD5AB}"/>
    <dgm:cxn modelId="{AA45D788-289D-463A-9D9F-B236773A3691}" type="presOf" srcId="{2D4E3C74-BCE9-4EC9-B97C-84350857469C}" destId="{9490892E-05F7-4266-9ED7-AE682CDB0780}" srcOrd="0" destOrd="0" presId="urn:microsoft.com/office/officeart/2008/layout/VerticalCurvedList"/>
    <dgm:cxn modelId="{23916079-C2CF-48D9-82C5-F099FA6A3D16}" type="presOf" srcId="{78D2BBBE-AC91-4EAF-B51C-423223AE5AF8}" destId="{4166752E-1CEA-4299-B1AE-A23CDE77CDCA}" srcOrd="0" destOrd="0" presId="urn:microsoft.com/office/officeart/2008/layout/VerticalCurvedList"/>
    <dgm:cxn modelId="{6404DFE5-DB99-41E2-871B-AEA9DC8F814D}" type="presOf" srcId="{971FE31C-90D8-4C0D-8F6A-27ABB9EAD5AB}" destId="{62CADBD9-3756-4BD7-B5EC-04208DDB7AE7}" srcOrd="0" destOrd="0" presId="urn:microsoft.com/office/officeart/2008/layout/VerticalCurvedList"/>
    <dgm:cxn modelId="{49197AE6-FB31-4471-821A-75524EEF743C}" srcId="{9D3C4367-EED1-46F5-982C-5837689752E4}" destId="{DF4D26CB-8E3E-40D1-A74D-335C8A404C34}" srcOrd="2" destOrd="0" parTransId="{E2C5154D-C5B0-4BFA-85BA-A8E976353E1E}" sibTransId="{B84F566C-0633-46C9-9E45-950BF4946D4F}"/>
    <dgm:cxn modelId="{2958ED3C-B585-4FCF-8971-59C323ED3085}" srcId="{9D3C4367-EED1-46F5-982C-5837689752E4}" destId="{78D2BBBE-AC91-4EAF-B51C-423223AE5AF8}" srcOrd="1" destOrd="0" parTransId="{066A3337-4492-48D0-8685-45A25682B9F6}" sibTransId="{55DB1C94-7CB6-4A90-8102-C1F40C116C6A}"/>
    <dgm:cxn modelId="{7F062732-CB0A-42B4-8425-790DC740C73E}" type="presOf" srcId="{DF4D26CB-8E3E-40D1-A74D-335C8A404C34}" destId="{1B54CA89-FF7D-4413-B4E0-F6AF44BFA1FE}" srcOrd="0" destOrd="0" presId="urn:microsoft.com/office/officeart/2008/layout/VerticalCurvedList"/>
    <dgm:cxn modelId="{FE9720C9-F6AD-4F29-B4FA-F932A7FDDE12}" type="presParOf" srcId="{3FDA8B50-653F-4A47-B972-DB687F8B13CC}" destId="{AEE44742-D45F-4CD9-B52F-023B6D56CA29}" srcOrd="0" destOrd="0" presId="urn:microsoft.com/office/officeart/2008/layout/VerticalCurvedList"/>
    <dgm:cxn modelId="{4E3FBCAF-6EAF-439A-A8F6-22DDDD19B79C}" type="presParOf" srcId="{AEE44742-D45F-4CD9-B52F-023B6D56CA29}" destId="{2A289945-D8F9-4A5D-9FD7-AD248780BD8C}" srcOrd="0" destOrd="0" presId="urn:microsoft.com/office/officeart/2008/layout/VerticalCurvedList"/>
    <dgm:cxn modelId="{E94CD1A7-3D0C-4DB1-9CEA-1FC4BAA05D02}" type="presParOf" srcId="{2A289945-D8F9-4A5D-9FD7-AD248780BD8C}" destId="{1399DD27-1422-4FD8-8659-765466F2A469}" srcOrd="0" destOrd="0" presId="urn:microsoft.com/office/officeart/2008/layout/VerticalCurvedList"/>
    <dgm:cxn modelId="{E26590B5-1220-4DDA-A2C8-BF919EDA4289}" type="presParOf" srcId="{2A289945-D8F9-4A5D-9FD7-AD248780BD8C}" destId="{62CADBD9-3756-4BD7-B5EC-04208DDB7AE7}" srcOrd="1" destOrd="0" presId="urn:microsoft.com/office/officeart/2008/layout/VerticalCurvedList"/>
    <dgm:cxn modelId="{E668D4C2-9443-4DAF-B60C-F17F42731DA4}" type="presParOf" srcId="{2A289945-D8F9-4A5D-9FD7-AD248780BD8C}" destId="{B223C52B-4638-4274-BEC1-CA425145BD4A}" srcOrd="2" destOrd="0" presId="urn:microsoft.com/office/officeart/2008/layout/VerticalCurvedList"/>
    <dgm:cxn modelId="{FBB2C6AA-F51B-411D-8212-C031AC90C05F}" type="presParOf" srcId="{2A289945-D8F9-4A5D-9FD7-AD248780BD8C}" destId="{7A93A011-F3F1-483A-AD96-2F34A593D06A}" srcOrd="3" destOrd="0" presId="urn:microsoft.com/office/officeart/2008/layout/VerticalCurvedList"/>
    <dgm:cxn modelId="{8ABD4A33-21D7-4652-99B2-EFD2051B58F0}" type="presParOf" srcId="{AEE44742-D45F-4CD9-B52F-023B6D56CA29}" destId="{3087CC79-3B09-43F3-8514-5A9F0092CDF0}" srcOrd="1" destOrd="0" presId="urn:microsoft.com/office/officeart/2008/layout/VerticalCurvedList"/>
    <dgm:cxn modelId="{F5D7EDA9-E848-4E18-9750-891951819F12}" type="presParOf" srcId="{AEE44742-D45F-4CD9-B52F-023B6D56CA29}" destId="{803FE9DB-9A89-410E-8F35-B42F12856BFB}" srcOrd="2" destOrd="0" presId="urn:microsoft.com/office/officeart/2008/layout/VerticalCurvedList"/>
    <dgm:cxn modelId="{6D01CAB7-B368-4426-A1EF-A5024E7BD9C7}" type="presParOf" srcId="{803FE9DB-9A89-410E-8F35-B42F12856BFB}" destId="{5FF49291-9849-4746-B4A3-13A3AFE079E3}" srcOrd="0" destOrd="0" presId="urn:microsoft.com/office/officeart/2008/layout/VerticalCurvedList"/>
    <dgm:cxn modelId="{0E09CB2E-3321-4AD5-BA87-0F429D9EB27E}" type="presParOf" srcId="{AEE44742-D45F-4CD9-B52F-023B6D56CA29}" destId="{4166752E-1CEA-4299-B1AE-A23CDE77CDCA}" srcOrd="3" destOrd="0" presId="urn:microsoft.com/office/officeart/2008/layout/VerticalCurvedList"/>
    <dgm:cxn modelId="{8F3E0984-9DB8-4451-A395-EE8A5B88E08F}" type="presParOf" srcId="{AEE44742-D45F-4CD9-B52F-023B6D56CA29}" destId="{DC0D365F-0870-4634-89BE-3C80734E7D33}" srcOrd="4" destOrd="0" presId="urn:microsoft.com/office/officeart/2008/layout/VerticalCurvedList"/>
    <dgm:cxn modelId="{2D4DCEB6-906F-4622-B1DC-29988E33F719}" type="presParOf" srcId="{DC0D365F-0870-4634-89BE-3C80734E7D33}" destId="{CC401086-8C12-4172-914D-74BC8F259A3E}" srcOrd="0" destOrd="0" presId="urn:microsoft.com/office/officeart/2008/layout/VerticalCurvedList"/>
    <dgm:cxn modelId="{DFD12983-5232-403D-9594-58B3BD137DFD}" type="presParOf" srcId="{AEE44742-D45F-4CD9-B52F-023B6D56CA29}" destId="{1B54CA89-FF7D-4413-B4E0-F6AF44BFA1FE}" srcOrd="5" destOrd="0" presId="urn:microsoft.com/office/officeart/2008/layout/VerticalCurvedList"/>
    <dgm:cxn modelId="{9C71F299-40B0-4E20-BEA0-D4F56DB7F65C}" type="presParOf" srcId="{AEE44742-D45F-4CD9-B52F-023B6D56CA29}" destId="{B9047203-8598-418A-95E9-3341CC63CF34}" srcOrd="6" destOrd="0" presId="urn:microsoft.com/office/officeart/2008/layout/VerticalCurvedList"/>
    <dgm:cxn modelId="{14C89E4D-33D4-473B-9409-FF854B8A9262}" type="presParOf" srcId="{B9047203-8598-418A-95E9-3341CC63CF34}" destId="{50341B61-B860-408B-A078-452E53E8EDE0}" srcOrd="0" destOrd="0" presId="urn:microsoft.com/office/officeart/2008/layout/VerticalCurvedList"/>
    <dgm:cxn modelId="{E392EB5C-9789-467B-A9F4-81F11467CC71}" type="presParOf" srcId="{AEE44742-D45F-4CD9-B52F-023B6D56CA29}" destId="{9490892E-05F7-4266-9ED7-AE682CDB0780}" srcOrd="7" destOrd="0" presId="urn:microsoft.com/office/officeart/2008/layout/VerticalCurvedList"/>
    <dgm:cxn modelId="{08CCC10E-40ED-4A92-A0EB-574FD1F5181E}" type="presParOf" srcId="{AEE44742-D45F-4CD9-B52F-023B6D56CA29}" destId="{A7D06841-9644-4E30-B40F-A5B9C62F0AAF}" srcOrd="8" destOrd="0" presId="urn:microsoft.com/office/officeart/2008/layout/VerticalCurvedList"/>
    <dgm:cxn modelId="{8655F83B-1FD5-4705-AEC4-6A060665620C}" type="presParOf" srcId="{A7D06841-9644-4E30-B40F-A5B9C62F0AAF}" destId="{190BCB87-E0FA-4BA6-9274-9400974BDFD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C4367-EED1-46F5-982C-583768975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en-US"/>
        </a:p>
      </dgm:t>
    </dgm:pt>
    <dgm:pt modelId="{877B0F6F-80D0-4269-8EF9-D81734FD7FAB}">
      <dgm:prSet phldrT="[Text]" custT="1"/>
      <dgm:spPr/>
      <dgm:t>
        <a:bodyPr/>
        <a:lstStyle/>
        <a:p>
          <a:r>
            <a:rPr lang="en-US" sz="2800" dirty="0" err="1" smtClean="0"/>
            <a:t>Khusus</a:t>
          </a:r>
          <a:r>
            <a:rPr lang="en-US" sz="2800" dirty="0" smtClean="0"/>
            <a:t>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skema</a:t>
          </a:r>
          <a:r>
            <a:rPr lang="en-US" sz="2800" dirty="0" smtClean="0"/>
            <a:t> </a:t>
          </a:r>
          <a:r>
            <a:rPr lang="en-US" sz="2800" dirty="0" err="1" smtClean="0"/>
            <a:t>Penelitian</a:t>
          </a:r>
          <a:r>
            <a:rPr lang="en-US" sz="2800" dirty="0" smtClean="0"/>
            <a:t> </a:t>
          </a:r>
          <a:r>
            <a:rPr lang="en-US" sz="2800" dirty="0" err="1" smtClean="0"/>
            <a:t>Pascasarjana</a:t>
          </a:r>
          <a:r>
            <a:rPr lang="en-US" sz="2800" dirty="0" smtClean="0"/>
            <a:t>, </a:t>
          </a:r>
          <a:r>
            <a:rPr lang="en-US" sz="2800" dirty="0" err="1" smtClean="0"/>
            <a:t>pengusul</a:t>
          </a:r>
          <a:r>
            <a:rPr lang="en-US" sz="2800" dirty="0" smtClean="0"/>
            <a:t> </a:t>
          </a:r>
          <a:r>
            <a:rPr lang="en-US" sz="2800" dirty="0" err="1" smtClean="0"/>
            <a:t>dapat</a:t>
          </a:r>
          <a:r>
            <a:rPr lang="en-US" sz="2800" dirty="0" smtClean="0"/>
            <a:t> </a:t>
          </a:r>
          <a:r>
            <a:rPr lang="en-US" sz="2800" dirty="0" err="1" smtClean="0"/>
            <a:t>mengajukan</a:t>
          </a:r>
          <a:r>
            <a:rPr lang="en-US" sz="2800" dirty="0" smtClean="0"/>
            <a:t> paling </a:t>
          </a:r>
          <a:r>
            <a:rPr lang="en-US" sz="2800" dirty="0" err="1" smtClean="0"/>
            <a:t>banyak</a:t>
          </a:r>
          <a:r>
            <a:rPr lang="en-US" sz="2800" dirty="0" smtClean="0"/>
            <a:t> lima </a:t>
          </a:r>
          <a:r>
            <a:rPr lang="en-US" sz="2800" dirty="0" err="1" smtClean="0"/>
            <a:t>usulan</a:t>
          </a:r>
          <a:endParaRPr lang="en-US" sz="2800" dirty="0"/>
        </a:p>
      </dgm:t>
    </dgm:pt>
    <dgm:pt modelId="{40D1AECE-9DD5-48E1-AA3C-43B94ADF88F7}" type="parTrans" cxnId="{43393CBB-70A3-4FF6-97F3-F6A5699C3C3F}">
      <dgm:prSet/>
      <dgm:spPr/>
      <dgm:t>
        <a:bodyPr/>
        <a:lstStyle/>
        <a:p>
          <a:endParaRPr lang="en-US" sz="2400"/>
        </a:p>
      </dgm:t>
    </dgm:pt>
    <dgm:pt modelId="{A4BD3193-71A7-4883-A87B-7115A61A2980}" type="sibTrans" cxnId="{43393CBB-70A3-4FF6-97F3-F6A5699C3C3F}">
      <dgm:prSet/>
      <dgm:spPr/>
      <dgm:t>
        <a:bodyPr/>
        <a:lstStyle/>
        <a:p>
          <a:endParaRPr lang="en-US" sz="2400"/>
        </a:p>
      </dgm:t>
    </dgm:pt>
    <dgm:pt modelId="{C26C1370-47C0-4137-8432-6FB3B6E90EDF}">
      <dgm:prSet phldrT="[Text]" custT="1"/>
      <dgm:spPr/>
      <dgm:t>
        <a:bodyPr/>
        <a:lstStyle/>
        <a:p>
          <a:r>
            <a:rPr lang="en-ID" sz="2800" dirty="0" err="1" smtClean="0"/>
            <a:t>Pelaksana</a:t>
          </a:r>
          <a:r>
            <a:rPr lang="en-ID" sz="2800" dirty="0" smtClean="0"/>
            <a:t> </a:t>
          </a:r>
          <a:r>
            <a:rPr lang="en-ID" sz="2800" dirty="0" err="1" smtClean="0"/>
            <a:t>penelitian</a:t>
          </a:r>
          <a:r>
            <a:rPr lang="en-ID" sz="2800" dirty="0" smtClean="0"/>
            <a:t> yang </a:t>
          </a:r>
          <a:r>
            <a:rPr lang="en-ID" sz="2800" dirty="0" err="1" smtClean="0"/>
            <a:t>lalai</a:t>
          </a:r>
          <a:r>
            <a:rPr lang="en-ID" sz="2800" dirty="0" smtClean="0"/>
            <a:t> </a:t>
          </a:r>
          <a:r>
            <a:rPr lang="en-ID" sz="2800" dirty="0" err="1" smtClean="0"/>
            <a:t>atau</a:t>
          </a:r>
          <a:r>
            <a:rPr lang="en-ID" sz="2800" dirty="0" smtClean="0"/>
            <a:t> </a:t>
          </a:r>
          <a:r>
            <a:rPr lang="en-ID" sz="2800" dirty="0" err="1" smtClean="0"/>
            <a:t>tidak</a:t>
          </a:r>
          <a:r>
            <a:rPr lang="en-ID" sz="2800" dirty="0" smtClean="0"/>
            <a:t> </a:t>
          </a:r>
          <a:r>
            <a:rPr lang="en-ID" sz="2800" dirty="0" err="1" smtClean="0"/>
            <a:t>memenuhi</a:t>
          </a:r>
          <a:r>
            <a:rPr lang="en-ID" sz="2800" dirty="0" smtClean="0"/>
            <a:t> target </a:t>
          </a:r>
          <a:r>
            <a:rPr lang="en-ID" sz="2800" dirty="0" err="1" smtClean="0"/>
            <a:t>dapat</a:t>
          </a:r>
          <a:r>
            <a:rPr lang="en-ID" sz="2800" dirty="0" smtClean="0"/>
            <a:t> </a:t>
          </a:r>
          <a:r>
            <a:rPr lang="en-ID" sz="2800" dirty="0" err="1" smtClean="0"/>
            <a:t>dikenakan</a:t>
          </a:r>
          <a:r>
            <a:rPr lang="en-ID" sz="2800" dirty="0" smtClean="0"/>
            <a:t> </a:t>
          </a:r>
          <a:r>
            <a:rPr lang="en-ID" sz="2800" dirty="0" err="1" smtClean="0"/>
            <a:t>sanksi</a:t>
          </a:r>
          <a:endParaRPr lang="en-US" sz="2800" dirty="0"/>
        </a:p>
      </dgm:t>
    </dgm:pt>
    <dgm:pt modelId="{F698B946-6F27-4F10-8CE3-12176D773FDB}" type="parTrans" cxnId="{E6F5B6F3-89AB-4C3F-A78F-CB19ED852EBA}">
      <dgm:prSet/>
      <dgm:spPr/>
      <dgm:t>
        <a:bodyPr/>
        <a:lstStyle/>
        <a:p>
          <a:endParaRPr lang="en-US" sz="2400"/>
        </a:p>
      </dgm:t>
    </dgm:pt>
    <dgm:pt modelId="{7A7A821B-3678-41E2-B0E8-F5287B327124}" type="sibTrans" cxnId="{E6F5B6F3-89AB-4C3F-A78F-CB19ED852EBA}">
      <dgm:prSet/>
      <dgm:spPr/>
      <dgm:t>
        <a:bodyPr/>
        <a:lstStyle/>
        <a:p>
          <a:endParaRPr lang="en-US" sz="2400"/>
        </a:p>
      </dgm:t>
    </dgm:pt>
    <dgm:pt modelId="{E4648BC0-030F-4DFC-BD68-48A43AFF2539}">
      <dgm:prSet phldrT="[Text]" custT="1"/>
      <dgm:spPr/>
      <dgm:t>
        <a:bodyPr/>
        <a:lstStyle/>
        <a:p>
          <a:r>
            <a:rPr lang="en-ID" sz="2800" dirty="0" err="1" smtClean="0"/>
            <a:t>Kewajiban</a:t>
          </a:r>
          <a:r>
            <a:rPr lang="en-ID" sz="2800" dirty="0" smtClean="0"/>
            <a:t> </a:t>
          </a:r>
          <a:r>
            <a:rPr lang="en-ID" sz="2800" dirty="0" err="1" smtClean="0"/>
            <a:t>pengisian</a:t>
          </a:r>
          <a:r>
            <a:rPr lang="en-ID" sz="2800" dirty="0" smtClean="0"/>
            <a:t> </a:t>
          </a:r>
          <a:r>
            <a:rPr lang="en-ID" sz="2800" dirty="0" err="1" smtClean="0"/>
            <a:t>catatan</a:t>
          </a:r>
          <a:r>
            <a:rPr lang="en-ID" sz="2800" dirty="0" smtClean="0"/>
            <a:t> </a:t>
          </a:r>
          <a:r>
            <a:rPr lang="en-ID" sz="2800" dirty="0" err="1" smtClean="0"/>
            <a:t>harian</a:t>
          </a:r>
          <a:r>
            <a:rPr lang="en-ID" sz="2800" dirty="0" smtClean="0"/>
            <a:t> </a:t>
          </a:r>
          <a:r>
            <a:rPr lang="en-ID" sz="2800" dirty="0" err="1" smtClean="0"/>
            <a:t>dan</a:t>
          </a:r>
          <a:r>
            <a:rPr lang="en-ID" sz="2800" dirty="0" smtClean="0"/>
            <a:t> log book</a:t>
          </a:r>
          <a:endParaRPr lang="en-US" sz="2800" dirty="0"/>
        </a:p>
      </dgm:t>
    </dgm:pt>
    <dgm:pt modelId="{6969A3F7-447B-40D8-AECD-67E8E330A7A3}" type="parTrans" cxnId="{6A4B0FEA-BED6-4C7E-B1DE-F9098394CE61}">
      <dgm:prSet/>
      <dgm:spPr/>
      <dgm:t>
        <a:bodyPr/>
        <a:lstStyle/>
        <a:p>
          <a:endParaRPr lang="en-US" sz="2400"/>
        </a:p>
      </dgm:t>
    </dgm:pt>
    <dgm:pt modelId="{0271AA2D-69C4-406D-8E95-2DF7B268E506}" type="sibTrans" cxnId="{6A4B0FEA-BED6-4C7E-B1DE-F9098394CE61}">
      <dgm:prSet/>
      <dgm:spPr/>
      <dgm:t>
        <a:bodyPr/>
        <a:lstStyle/>
        <a:p>
          <a:endParaRPr lang="en-US" sz="2400"/>
        </a:p>
      </dgm:t>
    </dgm:pt>
    <dgm:pt modelId="{DDF228C3-BA74-4590-B358-AAD29EC77065}">
      <dgm:prSet custT="1"/>
      <dgm:spPr/>
      <dgm:t>
        <a:bodyPr/>
        <a:lstStyle/>
        <a:p>
          <a:r>
            <a:rPr lang="en-US" sz="2800" dirty="0" err="1" smtClean="0"/>
            <a:t>Kewajiban</a:t>
          </a:r>
          <a:r>
            <a:rPr lang="en-US" sz="2800" dirty="0" smtClean="0"/>
            <a:t> </a:t>
          </a:r>
          <a:r>
            <a:rPr lang="en-US" sz="2800" dirty="0" err="1" smtClean="0"/>
            <a:t>mencantumkan</a:t>
          </a:r>
          <a:r>
            <a:rPr lang="en-US" sz="2800" dirty="0" smtClean="0"/>
            <a:t> </a:t>
          </a:r>
          <a:r>
            <a:rPr lang="en-US" sz="2800" i="1" dirty="0" smtClean="0"/>
            <a:t>acknowledgement</a:t>
          </a:r>
          <a:r>
            <a:rPr lang="en-US" sz="2800" dirty="0" smtClean="0"/>
            <a:t> </a:t>
          </a:r>
          <a:endParaRPr lang="en-US" sz="2800" dirty="0"/>
        </a:p>
      </dgm:t>
    </dgm:pt>
    <dgm:pt modelId="{608704B5-93A4-4501-9D32-E7E0676B0FEB}" type="parTrans" cxnId="{61D9B077-5B1C-4317-97FD-185A4BD0697F}">
      <dgm:prSet/>
      <dgm:spPr/>
      <dgm:t>
        <a:bodyPr/>
        <a:lstStyle/>
        <a:p>
          <a:endParaRPr lang="en-US" sz="2400"/>
        </a:p>
      </dgm:t>
    </dgm:pt>
    <dgm:pt modelId="{EF4E8F21-E918-48FB-BFEF-B79381386DE6}" type="sibTrans" cxnId="{61D9B077-5B1C-4317-97FD-185A4BD0697F}">
      <dgm:prSet/>
      <dgm:spPr/>
      <dgm:t>
        <a:bodyPr/>
        <a:lstStyle/>
        <a:p>
          <a:endParaRPr lang="en-US" sz="2400"/>
        </a:p>
      </dgm:t>
    </dgm:pt>
    <dgm:pt modelId="{D1985B1D-D02F-4820-9EEA-F56C8364AF71}">
      <dgm:prSet phldrT="[Text]" custT="1"/>
      <dgm:spPr/>
      <dgm:t>
        <a:bodyPr/>
        <a:lstStyle/>
        <a:p>
          <a:r>
            <a:rPr lang="en-ID" sz="2800" dirty="0" err="1" smtClean="0"/>
            <a:t>Pendanaan</a:t>
          </a:r>
          <a:r>
            <a:rPr lang="en-ID" sz="2800" dirty="0" smtClean="0"/>
            <a:t> </a:t>
          </a:r>
          <a:r>
            <a:rPr lang="en-ID" sz="2800" dirty="0" err="1" smtClean="0"/>
            <a:t>mengikuti</a:t>
          </a:r>
          <a:r>
            <a:rPr lang="en-ID" sz="2800" dirty="0" smtClean="0"/>
            <a:t> SBK </a:t>
          </a:r>
          <a:r>
            <a:rPr lang="en-ID" sz="2800" dirty="0" err="1" smtClean="0"/>
            <a:t>dengan</a:t>
          </a:r>
          <a:r>
            <a:rPr lang="en-ID" sz="2800" dirty="0" smtClean="0"/>
            <a:t> RAB </a:t>
          </a:r>
          <a:r>
            <a:rPr lang="en-ID" sz="2800" dirty="0" err="1" smtClean="0"/>
            <a:t>mengikuti</a:t>
          </a:r>
          <a:r>
            <a:rPr lang="en-ID" sz="2800" dirty="0" smtClean="0"/>
            <a:t> SBM</a:t>
          </a:r>
          <a:endParaRPr lang="en-US" sz="2800" dirty="0"/>
        </a:p>
      </dgm:t>
    </dgm:pt>
    <dgm:pt modelId="{D899008A-1096-47AD-B1C4-EF32E308F263}" type="parTrans" cxnId="{F4024B78-F2A2-4796-926B-B7100ADE8E91}">
      <dgm:prSet/>
      <dgm:spPr/>
      <dgm:t>
        <a:bodyPr/>
        <a:lstStyle/>
        <a:p>
          <a:endParaRPr lang="en-US" sz="2400"/>
        </a:p>
      </dgm:t>
    </dgm:pt>
    <dgm:pt modelId="{76467CF9-7468-4E06-BAC1-A49ED0AA38F4}" type="sibTrans" cxnId="{F4024B78-F2A2-4796-926B-B7100ADE8E91}">
      <dgm:prSet/>
      <dgm:spPr/>
      <dgm:t>
        <a:bodyPr/>
        <a:lstStyle/>
        <a:p>
          <a:endParaRPr lang="en-US" sz="2400"/>
        </a:p>
      </dgm:t>
    </dgm:pt>
    <dgm:pt modelId="{3FDA8B50-653F-4A47-B972-DB687F8B13CC}" type="pres">
      <dgm:prSet presAssocID="{9D3C4367-EED1-46F5-982C-5837689752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EE44742-D45F-4CD9-B52F-023B6D56CA29}" type="pres">
      <dgm:prSet presAssocID="{9D3C4367-EED1-46F5-982C-5837689752E4}" presName="Name1" presStyleCnt="0"/>
      <dgm:spPr/>
    </dgm:pt>
    <dgm:pt modelId="{2A289945-D8F9-4A5D-9FD7-AD248780BD8C}" type="pres">
      <dgm:prSet presAssocID="{9D3C4367-EED1-46F5-982C-5837689752E4}" presName="cycle" presStyleCnt="0"/>
      <dgm:spPr/>
    </dgm:pt>
    <dgm:pt modelId="{1399DD27-1422-4FD8-8659-765466F2A469}" type="pres">
      <dgm:prSet presAssocID="{9D3C4367-EED1-46F5-982C-5837689752E4}" presName="srcNode" presStyleLbl="node1" presStyleIdx="0" presStyleCnt="5"/>
      <dgm:spPr/>
    </dgm:pt>
    <dgm:pt modelId="{62CADBD9-3756-4BD7-B5EC-04208DDB7AE7}" type="pres">
      <dgm:prSet presAssocID="{9D3C4367-EED1-46F5-982C-5837689752E4}" presName="conn" presStyleLbl="parChTrans1D2" presStyleIdx="0" presStyleCnt="1"/>
      <dgm:spPr/>
      <dgm:t>
        <a:bodyPr/>
        <a:lstStyle/>
        <a:p>
          <a:endParaRPr lang="en-US"/>
        </a:p>
      </dgm:t>
    </dgm:pt>
    <dgm:pt modelId="{B223C52B-4638-4274-BEC1-CA425145BD4A}" type="pres">
      <dgm:prSet presAssocID="{9D3C4367-EED1-46F5-982C-5837689752E4}" presName="extraNode" presStyleLbl="node1" presStyleIdx="0" presStyleCnt="5"/>
      <dgm:spPr/>
    </dgm:pt>
    <dgm:pt modelId="{7A93A011-F3F1-483A-AD96-2F34A593D06A}" type="pres">
      <dgm:prSet presAssocID="{9D3C4367-EED1-46F5-982C-5837689752E4}" presName="dstNode" presStyleLbl="node1" presStyleIdx="0" presStyleCnt="5"/>
      <dgm:spPr/>
    </dgm:pt>
    <dgm:pt modelId="{0DD5AEC1-7F08-4CC8-98CB-B57DA37DA562}" type="pres">
      <dgm:prSet presAssocID="{877B0F6F-80D0-4269-8EF9-D81734FD7FAB}" presName="text_1" presStyleLbl="node1" presStyleIdx="0" presStyleCnt="5" custScaleY="134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6DFE6-BA0E-4BE8-B324-AC97CB690AD5}" type="pres">
      <dgm:prSet presAssocID="{877B0F6F-80D0-4269-8EF9-D81734FD7FAB}" presName="accent_1" presStyleCnt="0"/>
      <dgm:spPr/>
    </dgm:pt>
    <dgm:pt modelId="{8F43E8D4-BAB0-45CB-AF93-B18658EE5E55}" type="pres">
      <dgm:prSet presAssocID="{877B0F6F-80D0-4269-8EF9-D81734FD7FAB}" presName="accentRepeatNode" presStyleLbl="solidFgAcc1" presStyleIdx="0" presStyleCnt="5"/>
      <dgm:spPr/>
    </dgm:pt>
    <dgm:pt modelId="{76763BEC-9D90-4487-A693-474DBB1BDE0D}" type="pres">
      <dgm:prSet presAssocID="{C26C1370-47C0-4137-8432-6FB3B6E90EDF}" presName="text_2" presStyleLbl="node1" presStyleIdx="1" presStyleCnt="5" custScaleY="12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A1270-D3FC-4C9D-9152-D126761FDE11}" type="pres">
      <dgm:prSet presAssocID="{C26C1370-47C0-4137-8432-6FB3B6E90EDF}" presName="accent_2" presStyleCnt="0"/>
      <dgm:spPr/>
    </dgm:pt>
    <dgm:pt modelId="{49C6E33B-BEA7-4491-9C0A-3EAB4B9B9E99}" type="pres">
      <dgm:prSet presAssocID="{C26C1370-47C0-4137-8432-6FB3B6E90EDF}" presName="accentRepeatNode" presStyleLbl="solidFgAcc1" presStyleIdx="1" presStyleCnt="5"/>
      <dgm:spPr/>
    </dgm:pt>
    <dgm:pt modelId="{6259C2FA-ACD8-4638-B98F-8A6BD12BD518}" type="pres">
      <dgm:prSet presAssocID="{E4648BC0-030F-4DFC-BD68-48A43AFF253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35418-5302-48CB-AAA1-847DDA967FCB}" type="pres">
      <dgm:prSet presAssocID="{E4648BC0-030F-4DFC-BD68-48A43AFF2539}" presName="accent_3" presStyleCnt="0"/>
      <dgm:spPr/>
    </dgm:pt>
    <dgm:pt modelId="{62B3C6FD-3D16-4D8D-9D11-9757D9E86CC6}" type="pres">
      <dgm:prSet presAssocID="{E4648BC0-030F-4DFC-BD68-48A43AFF2539}" presName="accentRepeatNode" presStyleLbl="solidFgAcc1" presStyleIdx="2" presStyleCnt="5"/>
      <dgm:spPr/>
    </dgm:pt>
    <dgm:pt modelId="{C79159FC-EE5A-4F3D-B4D0-9182452AD69F}" type="pres">
      <dgm:prSet presAssocID="{D1985B1D-D02F-4820-9EEA-F56C8364AF7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397B0-1086-4863-8E7F-F9F6BDCE8DEC}" type="pres">
      <dgm:prSet presAssocID="{D1985B1D-D02F-4820-9EEA-F56C8364AF71}" presName="accent_4" presStyleCnt="0"/>
      <dgm:spPr/>
    </dgm:pt>
    <dgm:pt modelId="{222574EF-CDC2-47E8-84E7-3AC7449ED8F1}" type="pres">
      <dgm:prSet presAssocID="{D1985B1D-D02F-4820-9EEA-F56C8364AF71}" presName="accentRepeatNode" presStyleLbl="solidFgAcc1" presStyleIdx="3" presStyleCnt="5"/>
      <dgm:spPr/>
    </dgm:pt>
    <dgm:pt modelId="{BBCACD65-4CF1-4771-BF22-A2DF25F18880}" type="pres">
      <dgm:prSet presAssocID="{DDF228C3-BA74-4590-B358-AAD29EC7706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E9FE0-85FF-4B5C-B211-E61FD40A47C3}" type="pres">
      <dgm:prSet presAssocID="{DDF228C3-BA74-4590-B358-AAD29EC77065}" presName="accent_5" presStyleCnt="0"/>
      <dgm:spPr/>
    </dgm:pt>
    <dgm:pt modelId="{D93943C8-C7C2-4160-8F17-D7F67F9B6A0F}" type="pres">
      <dgm:prSet presAssocID="{DDF228C3-BA74-4590-B358-AAD29EC77065}" presName="accentRepeatNode" presStyleLbl="solidFgAcc1" presStyleIdx="4" presStyleCnt="5"/>
      <dgm:spPr/>
    </dgm:pt>
  </dgm:ptLst>
  <dgm:cxnLst>
    <dgm:cxn modelId="{F21FDF97-7157-48BE-AF06-FA80FD0C3D96}" type="presOf" srcId="{C26C1370-47C0-4137-8432-6FB3B6E90EDF}" destId="{76763BEC-9D90-4487-A693-474DBB1BDE0D}" srcOrd="0" destOrd="0" presId="urn:microsoft.com/office/officeart/2008/layout/VerticalCurvedList"/>
    <dgm:cxn modelId="{F4024B78-F2A2-4796-926B-B7100ADE8E91}" srcId="{9D3C4367-EED1-46F5-982C-5837689752E4}" destId="{D1985B1D-D02F-4820-9EEA-F56C8364AF71}" srcOrd="3" destOrd="0" parTransId="{D899008A-1096-47AD-B1C4-EF32E308F263}" sibTransId="{76467CF9-7468-4E06-BAC1-A49ED0AA38F4}"/>
    <dgm:cxn modelId="{43393CBB-70A3-4FF6-97F3-F6A5699C3C3F}" srcId="{9D3C4367-EED1-46F5-982C-5837689752E4}" destId="{877B0F6F-80D0-4269-8EF9-D81734FD7FAB}" srcOrd="0" destOrd="0" parTransId="{40D1AECE-9DD5-48E1-AA3C-43B94ADF88F7}" sibTransId="{A4BD3193-71A7-4883-A87B-7115A61A2980}"/>
    <dgm:cxn modelId="{01B14BF9-09B4-4910-A361-6572E7481159}" type="presOf" srcId="{A4BD3193-71A7-4883-A87B-7115A61A2980}" destId="{62CADBD9-3756-4BD7-B5EC-04208DDB7AE7}" srcOrd="0" destOrd="0" presId="urn:microsoft.com/office/officeart/2008/layout/VerticalCurvedList"/>
    <dgm:cxn modelId="{31F34DF2-9AD7-48CC-A262-AD2A40411F21}" type="presOf" srcId="{DDF228C3-BA74-4590-B358-AAD29EC77065}" destId="{BBCACD65-4CF1-4771-BF22-A2DF25F18880}" srcOrd="0" destOrd="0" presId="urn:microsoft.com/office/officeart/2008/layout/VerticalCurvedList"/>
    <dgm:cxn modelId="{8EC35948-1238-44BB-8BE5-E62B0008FF80}" type="presOf" srcId="{E4648BC0-030F-4DFC-BD68-48A43AFF2539}" destId="{6259C2FA-ACD8-4638-B98F-8A6BD12BD518}" srcOrd="0" destOrd="0" presId="urn:microsoft.com/office/officeart/2008/layout/VerticalCurvedList"/>
    <dgm:cxn modelId="{CE154342-A976-4449-8AC9-5A0EF4FF2FEC}" type="presOf" srcId="{9D3C4367-EED1-46F5-982C-5837689752E4}" destId="{3FDA8B50-653F-4A47-B972-DB687F8B13CC}" srcOrd="0" destOrd="0" presId="urn:microsoft.com/office/officeart/2008/layout/VerticalCurvedList"/>
    <dgm:cxn modelId="{E6F5B6F3-89AB-4C3F-A78F-CB19ED852EBA}" srcId="{9D3C4367-EED1-46F5-982C-5837689752E4}" destId="{C26C1370-47C0-4137-8432-6FB3B6E90EDF}" srcOrd="1" destOrd="0" parTransId="{F698B946-6F27-4F10-8CE3-12176D773FDB}" sibTransId="{7A7A821B-3678-41E2-B0E8-F5287B327124}"/>
    <dgm:cxn modelId="{6A4B0FEA-BED6-4C7E-B1DE-F9098394CE61}" srcId="{9D3C4367-EED1-46F5-982C-5837689752E4}" destId="{E4648BC0-030F-4DFC-BD68-48A43AFF2539}" srcOrd="2" destOrd="0" parTransId="{6969A3F7-447B-40D8-AECD-67E8E330A7A3}" sibTransId="{0271AA2D-69C4-406D-8E95-2DF7B268E506}"/>
    <dgm:cxn modelId="{95195641-C576-48EA-96F9-F18692D4ED17}" type="presOf" srcId="{D1985B1D-D02F-4820-9EEA-F56C8364AF71}" destId="{C79159FC-EE5A-4F3D-B4D0-9182452AD69F}" srcOrd="0" destOrd="0" presId="urn:microsoft.com/office/officeart/2008/layout/VerticalCurvedList"/>
    <dgm:cxn modelId="{1492CA47-B26A-43FF-9FAD-F107BF81CE2D}" type="presOf" srcId="{877B0F6F-80D0-4269-8EF9-D81734FD7FAB}" destId="{0DD5AEC1-7F08-4CC8-98CB-B57DA37DA562}" srcOrd="0" destOrd="0" presId="urn:microsoft.com/office/officeart/2008/layout/VerticalCurvedList"/>
    <dgm:cxn modelId="{61D9B077-5B1C-4317-97FD-185A4BD0697F}" srcId="{9D3C4367-EED1-46F5-982C-5837689752E4}" destId="{DDF228C3-BA74-4590-B358-AAD29EC77065}" srcOrd="4" destOrd="0" parTransId="{608704B5-93A4-4501-9D32-E7E0676B0FEB}" sibTransId="{EF4E8F21-E918-48FB-BFEF-B79381386DE6}"/>
    <dgm:cxn modelId="{FA0DE7F1-6307-473E-A3B9-B227FC11B26C}" type="presParOf" srcId="{3FDA8B50-653F-4A47-B972-DB687F8B13CC}" destId="{AEE44742-D45F-4CD9-B52F-023B6D56CA29}" srcOrd="0" destOrd="0" presId="urn:microsoft.com/office/officeart/2008/layout/VerticalCurvedList"/>
    <dgm:cxn modelId="{CC2E1764-0DA3-4989-ACD0-4F5357B93211}" type="presParOf" srcId="{AEE44742-D45F-4CD9-B52F-023B6D56CA29}" destId="{2A289945-D8F9-4A5D-9FD7-AD248780BD8C}" srcOrd="0" destOrd="0" presId="urn:microsoft.com/office/officeart/2008/layout/VerticalCurvedList"/>
    <dgm:cxn modelId="{AF3A8343-8B4B-4F1B-BD4E-9527372D65B8}" type="presParOf" srcId="{2A289945-D8F9-4A5D-9FD7-AD248780BD8C}" destId="{1399DD27-1422-4FD8-8659-765466F2A469}" srcOrd="0" destOrd="0" presId="urn:microsoft.com/office/officeart/2008/layout/VerticalCurvedList"/>
    <dgm:cxn modelId="{B7EA5817-3C1C-48E2-BEB1-AB2CC73D7374}" type="presParOf" srcId="{2A289945-D8F9-4A5D-9FD7-AD248780BD8C}" destId="{62CADBD9-3756-4BD7-B5EC-04208DDB7AE7}" srcOrd="1" destOrd="0" presId="urn:microsoft.com/office/officeart/2008/layout/VerticalCurvedList"/>
    <dgm:cxn modelId="{A8857196-E42B-4BA0-A8BA-1030167FCF3F}" type="presParOf" srcId="{2A289945-D8F9-4A5D-9FD7-AD248780BD8C}" destId="{B223C52B-4638-4274-BEC1-CA425145BD4A}" srcOrd="2" destOrd="0" presId="urn:microsoft.com/office/officeart/2008/layout/VerticalCurvedList"/>
    <dgm:cxn modelId="{5A035990-BC3C-4FCE-829D-D5C525EBFDA1}" type="presParOf" srcId="{2A289945-D8F9-4A5D-9FD7-AD248780BD8C}" destId="{7A93A011-F3F1-483A-AD96-2F34A593D06A}" srcOrd="3" destOrd="0" presId="urn:microsoft.com/office/officeart/2008/layout/VerticalCurvedList"/>
    <dgm:cxn modelId="{3C6210A9-F157-45E3-A875-C815594AD8EF}" type="presParOf" srcId="{AEE44742-D45F-4CD9-B52F-023B6D56CA29}" destId="{0DD5AEC1-7F08-4CC8-98CB-B57DA37DA562}" srcOrd="1" destOrd="0" presId="urn:microsoft.com/office/officeart/2008/layout/VerticalCurvedList"/>
    <dgm:cxn modelId="{A76B5BE5-5B9F-475A-B698-DDC2D4194EBD}" type="presParOf" srcId="{AEE44742-D45F-4CD9-B52F-023B6D56CA29}" destId="{CE26DFE6-BA0E-4BE8-B324-AC97CB690AD5}" srcOrd="2" destOrd="0" presId="urn:microsoft.com/office/officeart/2008/layout/VerticalCurvedList"/>
    <dgm:cxn modelId="{11171056-526F-46F6-9D46-11DE74E1BD37}" type="presParOf" srcId="{CE26DFE6-BA0E-4BE8-B324-AC97CB690AD5}" destId="{8F43E8D4-BAB0-45CB-AF93-B18658EE5E55}" srcOrd="0" destOrd="0" presId="urn:microsoft.com/office/officeart/2008/layout/VerticalCurvedList"/>
    <dgm:cxn modelId="{59280473-DC8B-4422-B9CE-FA2FDFBA14C2}" type="presParOf" srcId="{AEE44742-D45F-4CD9-B52F-023B6D56CA29}" destId="{76763BEC-9D90-4487-A693-474DBB1BDE0D}" srcOrd="3" destOrd="0" presId="urn:microsoft.com/office/officeart/2008/layout/VerticalCurvedList"/>
    <dgm:cxn modelId="{6131CA0B-F9A6-42EC-929C-67D36A0B06F1}" type="presParOf" srcId="{AEE44742-D45F-4CD9-B52F-023B6D56CA29}" destId="{C59A1270-D3FC-4C9D-9152-D126761FDE11}" srcOrd="4" destOrd="0" presId="urn:microsoft.com/office/officeart/2008/layout/VerticalCurvedList"/>
    <dgm:cxn modelId="{54EB817B-7D2F-446D-963F-0B083A065DF6}" type="presParOf" srcId="{C59A1270-D3FC-4C9D-9152-D126761FDE11}" destId="{49C6E33B-BEA7-4491-9C0A-3EAB4B9B9E99}" srcOrd="0" destOrd="0" presId="urn:microsoft.com/office/officeart/2008/layout/VerticalCurvedList"/>
    <dgm:cxn modelId="{E8F15AD2-5A5A-4C51-BB53-D199F532702B}" type="presParOf" srcId="{AEE44742-D45F-4CD9-B52F-023B6D56CA29}" destId="{6259C2FA-ACD8-4638-B98F-8A6BD12BD518}" srcOrd="5" destOrd="0" presId="urn:microsoft.com/office/officeart/2008/layout/VerticalCurvedList"/>
    <dgm:cxn modelId="{F6676F47-E263-439E-A57E-97B5DA57D8C9}" type="presParOf" srcId="{AEE44742-D45F-4CD9-B52F-023B6D56CA29}" destId="{D0C35418-5302-48CB-AAA1-847DDA967FCB}" srcOrd="6" destOrd="0" presId="urn:microsoft.com/office/officeart/2008/layout/VerticalCurvedList"/>
    <dgm:cxn modelId="{A0842A8E-EE08-40A0-B354-E41808F3FFD9}" type="presParOf" srcId="{D0C35418-5302-48CB-AAA1-847DDA967FCB}" destId="{62B3C6FD-3D16-4D8D-9D11-9757D9E86CC6}" srcOrd="0" destOrd="0" presId="urn:microsoft.com/office/officeart/2008/layout/VerticalCurvedList"/>
    <dgm:cxn modelId="{5EB121FE-D4F3-4C64-9AE5-8DBF0B9693A1}" type="presParOf" srcId="{AEE44742-D45F-4CD9-B52F-023B6D56CA29}" destId="{C79159FC-EE5A-4F3D-B4D0-9182452AD69F}" srcOrd="7" destOrd="0" presId="urn:microsoft.com/office/officeart/2008/layout/VerticalCurvedList"/>
    <dgm:cxn modelId="{BF427B92-CC9F-4052-9FCD-5F112D7F57C2}" type="presParOf" srcId="{AEE44742-D45F-4CD9-B52F-023B6D56CA29}" destId="{8E9397B0-1086-4863-8E7F-F9F6BDCE8DEC}" srcOrd="8" destOrd="0" presId="urn:microsoft.com/office/officeart/2008/layout/VerticalCurvedList"/>
    <dgm:cxn modelId="{10CF28CB-7042-44A9-A47A-ACDA15A45786}" type="presParOf" srcId="{8E9397B0-1086-4863-8E7F-F9F6BDCE8DEC}" destId="{222574EF-CDC2-47E8-84E7-3AC7449ED8F1}" srcOrd="0" destOrd="0" presId="urn:microsoft.com/office/officeart/2008/layout/VerticalCurvedList"/>
    <dgm:cxn modelId="{56916C05-369C-491B-88FA-D8DE913965CD}" type="presParOf" srcId="{AEE44742-D45F-4CD9-B52F-023B6D56CA29}" destId="{BBCACD65-4CF1-4771-BF22-A2DF25F18880}" srcOrd="9" destOrd="0" presId="urn:microsoft.com/office/officeart/2008/layout/VerticalCurvedList"/>
    <dgm:cxn modelId="{9F81661C-D118-4630-B550-1C690838A239}" type="presParOf" srcId="{AEE44742-D45F-4CD9-B52F-023B6D56CA29}" destId="{968E9FE0-85FF-4B5C-B211-E61FD40A47C3}" srcOrd="10" destOrd="0" presId="urn:microsoft.com/office/officeart/2008/layout/VerticalCurvedList"/>
    <dgm:cxn modelId="{7B2496CB-9546-4F08-BE1F-E7383320B1C8}" type="presParOf" srcId="{968E9FE0-85FF-4B5C-B211-E61FD40A47C3}" destId="{D93943C8-C7C2-4160-8F17-D7F67F9B6A0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D52C9-B3A8-48CB-8F42-95E5CE776429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19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3400" dirty="0" err="1"/>
            <a:t>Luaran</a:t>
          </a:r>
          <a:r>
            <a:rPr lang="en-US" sz="3400" dirty="0"/>
            <a:t> </a:t>
          </a:r>
          <a:r>
            <a:rPr lang="en-US" sz="3400" dirty="0" err="1" smtClean="0"/>
            <a:t>Wajib</a:t>
          </a:r>
          <a:r>
            <a:rPr lang="en-US" sz="3400" dirty="0" smtClean="0"/>
            <a:t>/</a:t>
          </a:r>
          <a:r>
            <a:rPr lang="en-US" sz="3400" dirty="0" err="1" smtClean="0"/>
            <a:t>th</a:t>
          </a:r>
          <a:endParaRPr lang="en-US" sz="3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 smtClean="0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artikel</a:t>
          </a:r>
          <a:r>
            <a:rPr lang="en-US" sz="1600" dirty="0" smtClean="0"/>
            <a:t> di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internasional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D803F6A-73C9-4C95-9C22-0A8888AD9FC9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buku</a:t>
          </a:r>
          <a:r>
            <a:rPr lang="en-US" sz="1600" dirty="0" smtClean="0"/>
            <a:t>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penelitian</a:t>
          </a:r>
          <a:r>
            <a:rPr lang="en-US" sz="1600" dirty="0" smtClean="0"/>
            <a:t> </a:t>
          </a:r>
          <a:r>
            <a:rPr lang="en-US" sz="1600" dirty="0" err="1" smtClean="0"/>
            <a:t>ber</a:t>
          </a:r>
          <a:r>
            <a:rPr lang="en-US" sz="1600" dirty="0" smtClean="0"/>
            <a:t> ISBN;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DF5C2675-AD4C-4150-BB93-5DF7B91F1A12}" type="parTrans" cxnId="{DC0F2299-94F7-44B0-AC99-2DFA7FEAC5B0}">
      <dgm:prSet/>
      <dgm:spPr/>
      <dgm:t>
        <a:bodyPr/>
        <a:lstStyle/>
        <a:p>
          <a:endParaRPr lang="en-US"/>
        </a:p>
      </dgm:t>
    </dgm:pt>
    <dgm:pt modelId="{3573EC81-F686-491D-A428-93DE48558AB4}" type="sibTrans" cxnId="{DC0F2299-94F7-44B0-AC99-2DFA7FEAC5B0}">
      <dgm:prSet/>
      <dgm:spPr/>
      <dgm:t>
        <a:bodyPr/>
        <a:lstStyle/>
        <a:p>
          <a:endParaRPr lang="en-US"/>
        </a:p>
      </dgm:t>
    </dgm:pt>
    <dgm:pt modelId="{619AA474-2E71-4C82-B3B3-D0F5FC0DCFBC}">
      <dgm:prSet phldrT="[Text]" custT="1"/>
      <dgm:spPr/>
      <dgm:t>
        <a:bodyPr/>
        <a:lstStyle/>
        <a:p>
          <a:r>
            <a:rPr lang="en-US" sz="1600" dirty="0" smtClean="0"/>
            <a:t>minimal 3 </a:t>
          </a:r>
          <a:r>
            <a:rPr lang="en-US" sz="1600" dirty="0" err="1" smtClean="0"/>
            <a:t>artikel</a:t>
          </a:r>
          <a:r>
            <a:rPr lang="en-US" sz="1600" dirty="0" smtClean="0"/>
            <a:t> di </a:t>
          </a:r>
          <a:r>
            <a:rPr lang="en-US" sz="1600" dirty="0" err="1" smtClean="0"/>
            <a:t>prosiding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; </a:t>
          </a:r>
          <a:r>
            <a:rPr lang="en-US" sz="1600" dirty="0" err="1" smtClean="0"/>
            <a:t>atau</a:t>
          </a:r>
          <a:endParaRPr lang="en-US" sz="1600" dirty="0"/>
        </a:p>
      </dgm:t>
    </dgm:pt>
    <dgm:pt modelId="{C5DF960F-D969-4458-A787-836E71063BA4}" type="parTrans" cxnId="{6B2E8450-835F-4396-82EF-D91699F2D3AC}">
      <dgm:prSet/>
      <dgm:spPr/>
      <dgm:t>
        <a:bodyPr/>
        <a:lstStyle/>
        <a:p>
          <a:endParaRPr lang="en-US"/>
        </a:p>
      </dgm:t>
    </dgm:pt>
    <dgm:pt modelId="{AFEBF94E-0415-4F69-A9E3-DD86D70251B6}" type="sibTrans" cxnId="{6B2E8450-835F-4396-82EF-D91699F2D3AC}">
      <dgm:prSet/>
      <dgm:spPr/>
      <dgm:t>
        <a:bodyPr/>
        <a:lstStyle/>
        <a:p>
          <a:endParaRPr lang="en-US"/>
        </a:p>
      </dgm:t>
    </dgm:pt>
    <dgm:pt modelId="{9455AB9C-D72C-47D2-9FC9-2F1401C185A4}">
      <dgm:prSet phldrT="[Text]" custT="1"/>
      <dgm:spPr/>
      <dgm:t>
        <a:bodyPr/>
        <a:lstStyle/>
        <a:p>
          <a:r>
            <a:rPr lang="en-US" sz="1600" dirty="0" smtClean="0"/>
            <a:t>minimal 3 </a:t>
          </a:r>
          <a:r>
            <a:rPr lang="en-US" sz="1600" i="1" dirty="0" smtClean="0"/>
            <a:t>book chapter</a:t>
          </a:r>
          <a:r>
            <a:rPr lang="en-US" sz="1600" dirty="0" smtClean="0"/>
            <a:t> yang </a:t>
          </a:r>
          <a:r>
            <a:rPr lang="en-US" sz="1600" dirty="0" err="1" smtClean="0"/>
            <a:t>terindeks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database </a:t>
          </a:r>
          <a:r>
            <a:rPr lang="en-US" sz="1600" dirty="0" err="1" smtClean="0"/>
            <a:t>bereputasi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ber</a:t>
          </a:r>
          <a:r>
            <a:rPr lang="en-US" sz="1600" dirty="0" smtClean="0"/>
            <a:t>-ISBN.   </a:t>
          </a:r>
          <a:endParaRPr lang="en-US" sz="1600" dirty="0"/>
        </a:p>
      </dgm:t>
    </dgm:pt>
    <dgm:pt modelId="{2C46297B-CAD1-42E9-9C9E-3EE7B8FAB1F0}" type="parTrans" cxnId="{71C0A18B-9641-4052-8A64-406291288FF2}">
      <dgm:prSet/>
      <dgm:spPr/>
      <dgm:t>
        <a:bodyPr/>
        <a:lstStyle/>
        <a:p>
          <a:endParaRPr lang="en-US"/>
        </a:p>
      </dgm:t>
    </dgm:pt>
    <dgm:pt modelId="{F5FDD951-5391-4D39-AD62-A26F6F859BFE}" type="sibTrans" cxnId="{71C0A18B-9641-4052-8A64-406291288FF2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C0A18B-9641-4052-8A64-406291288FF2}" srcId="{39394FB6-3F1F-4F1F-84ED-9F25D0427EDF}" destId="{9455AB9C-D72C-47D2-9FC9-2F1401C185A4}" srcOrd="4" destOrd="0" parTransId="{2C46297B-CAD1-42E9-9C9E-3EE7B8FAB1F0}" sibTransId="{F5FDD951-5391-4D39-AD62-A26F6F859BFE}"/>
    <dgm:cxn modelId="{6B2E8450-835F-4396-82EF-D91699F2D3AC}" srcId="{39394FB6-3F1F-4F1F-84ED-9F25D0427EDF}" destId="{619AA474-2E71-4C82-B3B3-D0F5FC0DCFBC}" srcOrd="3" destOrd="0" parTransId="{C5DF960F-D969-4458-A787-836E71063BA4}" sibTransId="{AFEBF94E-0415-4F69-A9E3-DD86D70251B6}"/>
    <dgm:cxn modelId="{C7E6ACBC-C1D4-4B4F-A4DD-4582143FD53C}" type="presOf" srcId="{4328E252-02CE-4C62-99DC-E7B5A73A79C4}" destId="{8DF41C57-58F3-4CC6-8B8E-F0C69A2C8877}" srcOrd="0" destOrd="0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FAAAEA00-4516-443F-BBAD-F8B155817A85}" type="presOf" srcId="{E0007389-1339-4247-BCD9-2B9141B70E37}" destId="{CE28DD73-2E99-4D43-AFB4-62604128E487}" srcOrd="0" destOrd="4" presId="urn:microsoft.com/office/officeart/2011/layout/TabList#2"/>
    <dgm:cxn modelId="{5EFABB0A-AFE2-4A85-B64C-1ADBE0A6B080}" type="presOf" srcId="{344F270C-1CD3-42F1-B2C2-F477551883F6}" destId="{51DAE91D-B0B2-4FD9-AA0B-2787E14837F0}" srcOrd="0" destOrd="0" presId="urn:microsoft.com/office/officeart/2011/layout/TabList#2"/>
    <dgm:cxn modelId="{F14B528C-D2E1-4908-BB61-7A3F602B18A3}" type="presOf" srcId="{619AA474-2E71-4C82-B3B3-D0F5FC0DCFBC}" destId="{CE28DD73-2E99-4D43-AFB4-62604128E487}" srcOrd="0" destOrd="2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3FF7980F-CC00-4A90-89AD-03CD59062F1E}" type="presOf" srcId="{F56C95D3-9781-4FED-BFDB-80FD6986E0D2}" destId="{B2A3DF14-7973-42AB-983B-68F7E4B56145}" srcOrd="0" destOrd="0" presId="urn:microsoft.com/office/officeart/2011/layout/TabList#2"/>
    <dgm:cxn modelId="{DC0F2299-94F7-44B0-AC99-2DFA7FEAC5B0}" srcId="{39394FB6-3F1F-4F1F-84ED-9F25D0427EDF}" destId="{3D803F6A-73C9-4C95-9C22-0A8888AD9FC9}" srcOrd="2" destOrd="0" parTransId="{DF5C2675-AD4C-4150-BB93-5DF7B91F1A12}" sibTransId="{3573EC81-F686-491D-A428-93DE48558AB4}"/>
    <dgm:cxn modelId="{38F5581D-08C4-44A4-8521-01C8F91CDF00}" type="presOf" srcId="{3D803F6A-73C9-4C95-9C22-0A8888AD9FC9}" destId="{CE28DD73-2E99-4D43-AFB4-62604128E487}" srcOrd="0" destOrd="1" presId="urn:microsoft.com/office/officeart/2011/layout/TabList#2"/>
    <dgm:cxn modelId="{74ADD65C-4ECA-468C-BA63-5EE746E3F825}" srcId="{39394FB6-3F1F-4F1F-84ED-9F25D0427EDF}" destId="{E0007389-1339-4247-BCD9-2B9141B70E37}" srcOrd="5" destOrd="0" parTransId="{786F6285-9C47-4F6A-ADB6-34EDF2D82169}" sibTransId="{9B2AE110-7BBB-4DA0-B27F-7901D9586055}"/>
    <dgm:cxn modelId="{438D375C-FD88-43F9-A03F-E38BE31FF2F6}" type="presOf" srcId="{9455AB9C-D72C-47D2-9FC9-2F1401C185A4}" destId="{CE28DD73-2E99-4D43-AFB4-62604128E487}" srcOrd="0" destOrd="3" presId="urn:microsoft.com/office/officeart/2011/layout/TabList#2"/>
    <dgm:cxn modelId="{7D8B96B1-9811-4EB0-9C48-79395E8A6083}" type="presOf" srcId="{B66A8F01-A758-447B-8BF8-C7B140424C8F}" destId="{C4ABF912-F49B-42FF-AB85-74521CFD6B56}" srcOrd="0" destOrd="0" presId="urn:microsoft.com/office/officeart/2011/layout/TabList#2"/>
    <dgm:cxn modelId="{5334015E-CFBC-401D-9AAF-FD5CCB2E8070}" type="presOf" srcId="{19A6B3D4-16BB-4563-A784-6D713C4F9475}" destId="{CE28DD73-2E99-4D43-AFB4-62604128E487}" srcOrd="0" destOrd="0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00ADFD09-04F0-4E09-A452-FC94AB01FF44}" srcId="{39394FB6-3F1F-4F1F-84ED-9F25D0427EDF}" destId="{D78EBB8A-F61A-4F3A-B985-680AC6700822}" srcOrd="6" destOrd="0" parTransId="{5502DD2F-F3F3-46AD-B280-9477D4F2E3C7}" sibTransId="{6805D6C9-F2D9-4737-B108-66C3D4909E30}"/>
    <dgm:cxn modelId="{AF1466CC-B7E6-4100-A923-57303F0245CF}" type="presOf" srcId="{3C5BF57B-94D1-4D95-B18B-6FB0D9AF72C1}" destId="{39FCFD70-A3BE-4D9B-A767-8C977284FF14}" srcOrd="0" destOrd="0" presId="urn:microsoft.com/office/officeart/2011/layout/TabList#2"/>
    <dgm:cxn modelId="{4258B845-AE34-49C4-BE37-095B47009DFE}" type="presOf" srcId="{39394FB6-3F1F-4F1F-84ED-9F25D0427EDF}" destId="{ED37E0DA-4E15-476C-8E3B-C3FADCFC2D51}" srcOrd="0" destOrd="0" presId="urn:microsoft.com/office/officeart/2011/layout/TabList#2"/>
    <dgm:cxn modelId="{188778F9-B284-49A8-9D50-14FB9CDCF1DD}" type="presOf" srcId="{D78EBB8A-F61A-4F3A-B985-680AC6700822}" destId="{CE28DD73-2E99-4D43-AFB4-62604128E487}" srcOrd="0" destOrd="5" presId="urn:microsoft.com/office/officeart/2011/layout/TabList#2"/>
    <dgm:cxn modelId="{5FA880E9-9363-4ECC-A5AC-105F4DD554DC}" type="presParOf" srcId="{51DAE91D-B0B2-4FD9-AA0B-2787E14837F0}" destId="{CDAF3D30-0647-4D4C-A50F-FF3B10CFCE14}" srcOrd="0" destOrd="0" presId="urn:microsoft.com/office/officeart/2011/layout/TabList#2"/>
    <dgm:cxn modelId="{7D2AF1EB-0B21-4E58-AD0D-7D8667B628C6}" type="presParOf" srcId="{CDAF3D30-0647-4D4C-A50F-FF3B10CFCE14}" destId="{B2A3DF14-7973-42AB-983B-68F7E4B56145}" srcOrd="0" destOrd="0" presId="urn:microsoft.com/office/officeart/2011/layout/TabList#2"/>
    <dgm:cxn modelId="{F1587167-0E93-417F-BC51-6BDD6B11750E}" type="presParOf" srcId="{CDAF3D30-0647-4D4C-A50F-FF3B10CFCE14}" destId="{ED37E0DA-4E15-476C-8E3B-C3FADCFC2D51}" srcOrd="1" destOrd="0" presId="urn:microsoft.com/office/officeart/2011/layout/TabList#2"/>
    <dgm:cxn modelId="{2416CA2E-DF61-4871-AA05-D8340AAE58D4}" type="presParOf" srcId="{CDAF3D30-0647-4D4C-A50F-FF3B10CFCE14}" destId="{4980B5AA-F22A-4F44-AD75-72149927F69C}" srcOrd="2" destOrd="0" presId="urn:microsoft.com/office/officeart/2011/layout/TabList#2"/>
    <dgm:cxn modelId="{2F27B678-AAC6-4F64-8B57-EC180BA1A46B}" type="presParOf" srcId="{51DAE91D-B0B2-4FD9-AA0B-2787E14837F0}" destId="{CE28DD73-2E99-4D43-AFB4-62604128E487}" srcOrd="1" destOrd="0" presId="urn:microsoft.com/office/officeart/2011/layout/TabList#2"/>
    <dgm:cxn modelId="{E500926A-333A-42CA-97E2-9F08DE5B31D7}" type="presParOf" srcId="{51DAE91D-B0B2-4FD9-AA0B-2787E14837F0}" destId="{0741ECC5-A103-4B68-B159-9599095A7FC0}" srcOrd="2" destOrd="0" presId="urn:microsoft.com/office/officeart/2011/layout/TabList#2"/>
    <dgm:cxn modelId="{6CC68942-49C1-4786-BBF3-8F7DD9D580B5}" type="presParOf" srcId="{51DAE91D-B0B2-4FD9-AA0B-2787E14837F0}" destId="{9668626E-A3C0-41FE-A776-0A08A9CA74DE}" srcOrd="3" destOrd="0" presId="urn:microsoft.com/office/officeart/2011/layout/TabList#2"/>
    <dgm:cxn modelId="{20EB7BF6-A06B-4AE6-A8EC-88B893A6876C}" type="presParOf" srcId="{9668626E-A3C0-41FE-A776-0A08A9CA74DE}" destId="{8DF41C57-58F3-4CC6-8B8E-F0C69A2C8877}" srcOrd="0" destOrd="0" presId="urn:microsoft.com/office/officeart/2011/layout/TabList#2"/>
    <dgm:cxn modelId="{56A8269F-CB71-4218-800D-A70D27543F86}" type="presParOf" srcId="{9668626E-A3C0-41FE-A776-0A08A9CA74DE}" destId="{39FCFD70-A3BE-4D9B-A767-8C977284FF14}" srcOrd="1" destOrd="0" presId="urn:microsoft.com/office/officeart/2011/layout/TabList#2"/>
    <dgm:cxn modelId="{F03CA1B2-6B4B-4653-8A12-6DBE2C8D0716}" type="presParOf" srcId="{9668626E-A3C0-41FE-A776-0A08A9CA74DE}" destId="{E1DA476D-2099-4479-A550-9C3C4B7F85FD}" srcOrd="2" destOrd="0" presId="urn:microsoft.com/office/officeart/2011/layout/TabList#2"/>
    <dgm:cxn modelId="{44851286-FAA6-4D0E-8BE0-0371ABA931F0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E71CD-07F0-44E9-8797-3167FBE12883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3400" dirty="0" err="1"/>
            <a:t>Luaran</a:t>
          </a:r>
          <a:r>
            <a:rPr lang="en-US" sz="3400" dirty="0"/>
            <a:t> </a:t>
          </a:r>
          <a:r>
            <a:rPr lang="en-US" sz="3400" dirty="0" err="1" smtClean="0"/>
            <a:t>Wajib</a:t>
          </a:r>
          <a:endParaRPr lang="en-US" sz="3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 smtClean="0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smtClean="0"/>
            <a:t>minimal 1 </a:t>
          </a:r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iptek-sosbud</a:t>
          </a:r>
          <a:r>
            <a:rPr lang="en-US" sz="1600" dirty="0" smtClean="0"/>
            <a:t> yang </a:t>
          </a:r>
          <a:r>
            <a:rPr lang="en-US" sz="1600" dirty="0" err="1" smtClean="0"/>
            <a:t>dapat</a:t>
          </a:r>
          <a:r>
            <a:rPr lang="en-US" sz="1600" dirty="0" smtClean="0"/>
            <a:t> </a:t>
          </a:r>
          <a:r>
            <a:rPr lang="en-US" sz="1600" dirty="0" err="1" smtClean="0"/>
            <a:t>berupa</a:t>
          </a:r>
          <a:r>
            <a:rPr lang="en-US" sz="1600" dirty="0" smtClean="0"/>
            <a:t> </a:t>
          </a:r>
          <a:r>
            <a:rPr lang="en-US" sz="1600" dirty="0" err="1" smtClean="0"/>
            <a:t>metode</a:t>
          </a:r>
          <a:r>
            <a:rPr lang="en-US" sz="1600" dirty="0" smtClean="0"/>
            <a:t>, </a:t>
          </a:r>
          <a:r>
            <a:rPr lang="en-US" sz="1600" i="1" dirty="0" smtClean="0"/>
            <a:t>blue print</a:t>
          </a:r>
          <a:r>
            <a:rPr lang="en-US" sz="1600" dirty="0" smtClean="0"/>
            <a:t>, </a:t>
          </a:r>
          <a:r>
            <a:rPr lang="en-US" sz="1600" dirty="0" err="1" smtClean="0"/>
            <a:t>purwarupa</a:t>
          </a:r>
          <a:r>
            <a:rPr lang="en-US" sz="1600" dirty="0" smtClean="0"/>
            <a:t>, </a:t>
          </a:r>
          <a:r>
            <a:rPr lang="en-US" sz="1600" dirty="0" err="1" smtClean="0"/>
            <a:t>sistem</a:t>
          </a:r>
          <a:r>
            <a:rPr lang="en-US" sz="1600" dirty="0" smtClean="0"/>
            <a:t>, </a:t>
          </a:r>
          <a:r>
            <a:rPr lang="en-US" sz="1600" dirty="0" err="1" smtClean="0"/>
            <a:t>kebijakan</a:t>
          </a:r>
          <a:r>
            <a:rPr lang="en-US" sz="1600" dirty="0" smtClean="0"/>
            <a:t>, model,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teknologi</a:t>
          </a:r>
          <a:r>
            <a:rPr lang="en-US" sz="1600" dirty="0" smtClean="0"/>
            <a:t> </a:t>
          </a:r>
          <a:r>
            <a:rPr lang="en-US" sz="1600" dirty="0" err="1" smtClean="0"/>
            <a:t>tepat</a:t>
          </a:r>
          <a:r>
            <a:rPr lang="en-US" sz="1600" dirty="0" smtClean="0"/>
            <a:t> </a:t>
          </a:r>
          <a:r>
            <a:rPr lang="en-US" sz="1600" dirty="0" err="1" smtClean="0"/>
            <a:t>guna</a:t>
          </a:r>
          <a:r>
            <a:rPr lang="en-US" sz="1600" dirty="0" smtClean="0"/>
            <a:t> yang </a:t>
          </a:r>
          <a:r>
            <a:rPr lang="en-US" sz="1600" dirty="0" err="1" smtClean="0"/>
            <a:t>dilindungi</a:t>
          </a:r>
          <a:r>
            <a:rPr lang="en-US" sz="1600" dirty="0" smtClean="0"/>
            <a:t> </a:t>
          </a:r>
          <a:r>
            <a:rPr lang="en-US" sz="1600" dirty="0" err="1" smtClean="0"/>
            <a:t>oleh</a:t>
          </a:r>
          <a:r>
            <a:rPr lang="en-US" sz="1600" dirty="0" smtClean="0"/>
            <a:t> KI di </a:t>
          </a:r>
          <a:r>
            <a:rPr lang="en-US" sz="1600" dirty="0" err="1" smtClean="0"/>
            <a:t>tahun</a:t>
          </a:r>
          <a:r>
            <a:rPr lang="en-US" sz="1600" dirty="0" smtClean="0"/>
            <a:t> </a:t>
          </a:r>
          <a:r>
            <a:rPr lang="en-US" sz="1600" dirty="0" err="1" smtClean="0"/>
            <a:t>pertama</a:t>
          </a:r>
          <a:r>
            <a:rPr lang="en-US" sz="1600" dirty="0" smtClean="0"/>
            <a:t>;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DAAC2330-18A0-4D08-90B7-201D6595DAD4}">
      <dgm:prSet phldrT="[Text]" custT="1"/>
      <dgm:spPr/>
      <dgm:t>
        <a:bodyPr/>
        <a:lstStyle/>
        <a:p>
          <a:r>
            <a:rPr lang="en-US" sz="1600" dirty="0" err="1" smtClean="0"/>
            <a:t>dokumentasi</a:t>
          </a:r>
          <a:r>
            <a:rPr lang="en-US" sz="1600" dirty="0" smtClean="0"/>
            <a:t>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uji</a:t>
          </a:r>
          <a:r>
            <a:rPr lang="en-US" sz="1600" dirty="0" smtClean="0"/>
            <a:t> </a:t>
          </a:r>
          <a:r>
            <a:rPr lang="en-US" sz="1600" dirty="0" err="1" smtClean="0"/>
            <a:t>coba</a:t>
          </a:r>
          <a:r>
            <a:rPr lang="en-US" sz="1600" dirty="0" smtClean="0"/>
            <a:t> </a:t>
          </a:r>
          <a:r>
            <a:rPr lang="en-US" sz="1600" dirty="0" err="1" smtClean="0"/>
            <a:t>produk</a:t>
          </a:r>
          <a:r>
            <a:rPr lang="en-US" sz="1600" dirty="0" smtClean="0"/>
            <a:t>, </a:t>
          </a:r>
          <a:r>
            <a:rPr lang="en-US" sz="1600" dirty="0" err="1" smtClean="0"/>
            <a:t>purwarupa</a:t>
          </a:r>
          <a:r>
            <a:rPr lang="en-US" sz="1600" dirty="0" smtClean="0"/>
            <a:t>, </a:t>
          </a:r>
          <a:r>
            <a:rPr lang="en-US" sz="1600" dirty="0" err="1" smtClean="0"/>
            <a:t>kebijakan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pertunjukan</a:t>
          </a:r>
          <a:r>
            <a:rPr lang="en-US" sz="1600" dirty="0" smtClean="0"/>
            <a:t> </a:t>
          </a:r>
          <a:r>
            <a:rPr lang="en-US" sz="1600" dirty="0" err="1" smtClean="0"/>
            <a:t>karya</a:t>
          </a:r>
          <a:r>
            <a:rPr lang="en-US" sz="1600" dirty="0" smtClean="0"/>
            <a:t> </a:t>
          </a:r>
          <a:r>
            <a:rPr lang="en-US" sz="1600" dirty="0" err="1" smtClean="0"/>
            <a:t>seni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tahun</a:t>
          </a:r>
          <a:r>
            <a:rPr lang="en-US" sz="1600" dirty="0" smtClean="0"/>
            <a:t> ke-2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selanjutnya</a:t>
          </a:r>
          <a:endParaRPr lang="en-US" sz="1600" dirty="0"/>
        </a:p>
      </dgm:t>
    </dgm:pt>
    <dgm:pt modelId="{91923919-B4E3-4D76-B215-AFECE3D7F53C}" type="parTrans" cxnId="{2AB327C4-43CB-48C3-81DA-912FA89A68DD}">
      <dgm:prSet/>
      <dgm:spPr/>
      <dgm:t>
        <a:bodyPr/>
        <a:lstStyle/>
        <a:p>
          <a:endParaRPr lang="en-US"/>
        </a:p>
      </dgm:t>
    </dgm:pt>
    <dgm:pt modelId="{663F3562-CEA2-4369-8FCD-2377E17F0FD1}" type="sibTrans" cxnId="{2AB327C4-43CB-48C3-81DA-912FA89A68DD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2AB327C4-43CB-48C3-81DA-912FA89A68DD}" srcId="{39394FB6-3F1F-4F1F-84ED-9F25D0427EDF}" destId="{DAAC2330-18A0-4D08-90B7-201D6595DAD4}" srcOrd="2" destOrd="0" parTransId="{91923919-B4E3-4D76-B215-AFECE3D7F53C}" sibTransId="{663F3562-CEA2-4369-8FCD-2377E17F0FD1}"/>
    <dgm:cxn modelId="{723D7686-0F3C-47CA-9419-97749DF0C7DA}" type="presOf" srcId="{B66A8F01-A758-447B-8BF8-C7B140424C8F}" destId="{C4ABF912-F49B-42FF-AB85-74521CFD6B56}" srcOrd="0" destOrd="0" presId="urn:microsoft.com/office/officeart/2011/layout/TabList#2"/>
    <dgm:cxn modelId="{1F037E08-F358-4814-A89C-CAD743372DB1}" type="presOf" srcId="{F56C95D3-9781-4FED-BFDB-80FD6986E0D2}" destId="{B2A3DF14-7973-42AB-983B-68F7E4B56145}" srcOrd="0" destOrd="0" presId="urn:microsoft.com/office/officeart/2011/layout/TabList#2"/>
    <dgm:cxn modelId="{6AA69029-B1A4-4AF2-B581-AFC4C3A504EC}" type="presOf" srcId="{E0007389-1339-4247-BCD9-2B9141B70E37}" destId="{CE28DD73-2E99-4D43-AFB4-62604128E487}" srcOrd="0" destOrd="2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C3256162-3477-4AEA-97CA-913BD9E20CD8}" type="presOf" srcId="{4328E252-02CE-4C62-99DC-E7B5A73A79C4}" destId="{8DF41C57-58F3-4CC6-8B8E-F0C69A2C8877}" srcOrd="0" destOrd="0" presId="urn:microsoft.com/office/officeart/2011/layout/TabList#2"/>
    <dgm:cxn modelId="{C0153F78-AEFC-4738-9DDE-F0A096ACD573}" type="presOf" srcId="{3C5BF57B-94D1-4D95-B18B-6FB0D9AF72C1}" destId="{39FCFD70-A3BE-4D9B-A767-8C977284FF14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A254F0CB-2954-480A-ACA0-28F5E8A236EF}" type="presOf" srcId="{D78EBB8A-F61A-4F3A-B985-680AC6700822}" destId="{CE28DD73-2E99-4D43-AFB4-62604128E487}" srcOrd="0" destOrd="3" presId="urn:microsoft.com/office/officeart/2011/layout/TabList#2"/>
    <dgm:cxn modelId="{4286C4AE-A122-448F-BA5F-ED8C0570A8A8}" type="presOf" srcId="{39394FB6-3F1F-4F1F-84ED-9F25D0427EDF}" destId="{ED37E0DA-4E15-476C-8E3B-C3FADCFC2D51}" srcOrd="0" destOrd="0" presId="urn:microsoft.com/office/officeart/2011/layout/TabList#2"/>
    <dgm:cxn modelId="{50F86D50-4F25-47BB-8930-38D5FBB70892}" type="presOf" srcId="{19A6B3D4-16BB-4563-A784-6D713C4F9475}" destId="{CE28DD73-2E99-4D43-AFB4-62604128E487}" srcOrd="0" destOrd="0" presId="urn:microsoft.com/office/officeart/2011/layout/TabList#2"/>
    <dgm:cxn modelId="{74ADD65C-4ECA-468C-BA63-5EE746E3F825}" srcId="{39394FB6-3F1F-4F1F-84ED-9F25D0427EDF}" destId="{E0007389-1339-4247-BCD9-2B9141B70E37}" srcOrd="3" destOrd="0" parTransId="{786F6285-9C47-4F6A-ADB6-34EDF2D82169}" sibTransId="{9B2AE110-7BBB-4DA0-B27F-7901D9586055}"/>
    <dgm:cxn modelId="{3CC73767-BADE-41A2-9A52-E8BDE6307073}" type="presOf" srcId="{DAAC2330-18A0-4D08-90B7-201D6595DAD4}" destId="{CE28DD73-2E99-4D43-AFB4-62604128E487}" srcOrd="0" destOrd="1" presId="urn:microsoft.com/office/officeart/2011/layout/TabList#2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00ADFD09-04F0-4E09-A452-FC94AB01FF44}" srcId="{39394FB6-3F1F-4F1F-84ED-9F25D0427EDF}" destId="{D78EBB8A-F61A-4F3A-B985-680AC6700822}" srcOrd="4" destOrd="0" parTransId="{5502DD2F-F3F3-46AD-B280-9477D4F2E3C7}" sibTransId="{6805D6C9-F2D9-4737-B108-66C3D4909E30}"/>
    <dgm:cxn modelId="{8A0D65C1-E071-4F7A-90F3-260F390CDC46}" type="presOf" srcId="{344F270C-1CD3-42F1-B2C2-F477551883F6}" destId="{51DAE91D-B0B2-4FD9-AA0B-2787E14837F0}" srcOrd="0" destOrd="0" presId="urn:microsoft.com/office/officeart/2011/layout/TabList#2"/>
    <dgm:cxn modelId="{C3D599E7-93DE-4CCD-9F6A-456DFEA2CFC5}" type="presParOf" srcId="{51DAE91D-B0B2-4FD9-AA0B-2787E14837F0}" destId="{CDAF3D30-0647-4D4C-A50F-FF3B10CFCE14}" srcOrd="0" destOrd="0" presId="urn:microsoft.com/office/officeart/2011/layout/TabList#2"/>
    <dgm:cxn modelId="{46611AA5-B38D-4D1B-B455-EC92A225D768}" type="presParOf" srcId="{CDAF3D30-0647-4D4C-A50F-FF3B10CFCE14}" destId="{B2A3DF14-7973-42AB-983B-68F7E4B56145}" srcOrd="0" destOrd="0" presId="urn:microsoft.com/office/officeart/2011/layout/TabList#2"/>
    <dgm:cxn modelId="{4C9055FB-78C6-4940-808C-F370E508DA96}" type="presParOf" srcId="{CDAF3D30-0647-4D4C-A50F-FF3B10CFCE14}" destId="{ED37E0DA-4E15-476C-8E3B-C3FADCFC2D51}" srcOrd="1" destOrd="0" presId="urn:microsoft.com/office/officeart/2011/layout/TabList#2"/>
    <dgm:cxn modelId="{683BB5C3-8504-4E11-BAAC-2ABE45BA7A10}" type="presParOf" srcId="{CDAF3D30-0647-4D4C-A50F-FF3B10CFCE14}" destId="{4980B5AA-F22A-4F44-AD75-72149927F69C}" srcOrd="2" destOrd="0" presId="urn:microsoft.com/office/officeart/2011/layout/TabList#2"/>
    <dgm:cxn modelId="{F6C95CE3-9177-42C9-B920-4C3A05284F99}" type="presParOf" srcId="{51DAE91D-B0B2-4FD9-AA0B-2787E14837F0}" destId="{CE28DD73-2E99-4D43-AFB4-62604128E487}" srcOrd="1" destOrd="0" presId="urn:microsoft.com/office/officeart/2011/layout/TabList#2"/>
    <dgm:cxn modelId="{1C84176C-E516-470A-A30D-5C5EC56134D4}" type="presParOf" srcId="{51DAE91D-B0B2-4FD9-AA0B-2787E14837F0}" destId="{0741ECC5-A103-4B68-B159-9599095A7FC0}" srcOrd="2" destOrd="0" presId="urn:microsoft.com/office/officeart/2011/layout/TabList#2"/>
    <dgm:cxn modelId="{AA15131A-0586-4E96-B5BA-E56E1117120A}" type="presParOf" srcId="{51DAE91D-B0B2-4FD9-AA0B-2787E14837F0}" destId="{9668626E-A3C0-41FE-A776-0A08A9CA74DE}" srcOrd="3" destOrd="0" presId="urn:microsoft.com/office/officeart/2011/layout/TabList#2"/>
    <dgm:cxn modelId="{B2F846E7-529C-4424-A848-BD0FE6FD3CF2}" type="presParOf" srcId="{9668626E-A3C0-41FE-A776-0A08A9CA74DE}" destId="{8DF41C57-58F3-4CC6-8B8E-F0C69A2C8877}" srcOrd="0" destOrd="0" presId="urn:microsoft.com/office/officeart/2011/layout/TabList#2"/>
    <dgm:cxn modelId="{60ED079F-4E6C-45D9-B294-99B807AAB357}" type="presParOf" srcId="{9668626E-A3C0-41FE-A776-0A08A9CA74DE}" destId="{39FCFD70-A3BE-4D9B-A767-8C977284FF14}" srcOrd="1" destOrd="0" presId="urn:microsoft.com/office/officeart/2011/layout/TabList#2"/>
    <dgm:cxn modelId="{BD2AADE5-C2C5-48A0-A595-A98A09D06101}" type="presParOf" srcId="{9668626E-A3C0-41FE-A776-0A08A9CA74DE}" destId="{E1DA476D-2099-4479-A550-9C3C4B7F85FD}" srcOrd="2" destOrd="0" presId="urn:microsoft.com/office/officeart/2011/layout/TabList#2"/>
    <dgm:cxn modelId="{2B62CA92-4ED3-45F5-8514-ED3D99CBE441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AC5AAE-216A-4E8F-BE55-055FAB524FA8}" type="doc">
      <dgm:prSet loTypeId="urn:microsoft.com/office/officeart/2005/8/layout/cycle8#2" loCatId="cycle" qsTypeId="urn:microsoft.com/office/officeart/2005/8/quickstyle/simple1#3" qsCatId="simple" csTypeId="urn:microsoft.com/office/officeart/2005/8/colors/colorful4#2" csCatId="colorful" phldr="0"/>
      <dgm:spPr/>
      <dgm:t>
        <a:bodyPr/>
        <a:lstStyle/>
        <a:p>
          <a:endParaRPr lang="en-US"/>
        </a:p>
      </dgm:t>
    </dgm:pt>
    <dgm:pt modelId="{87DBE9A2-0A1E-4C52-9CC5-5E33D2F21C90}" type="pres">
      <dgm:prSet presAssocID="{9BAC5AAE-216A-4E8F-BE55-055FAB524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AD94E-A737-40A0-8081-97920FE23FFE}" type="presOf" srcId="{9BAC5AAE-216A-4E8F-BE55-055FAB524FA8}" destId="{87DBE9A2-0A1E-4C52-9CC5-5E33D2F21C90}" srcOrd="0" destOrd="0" presId="urn:microsoft.com/office/officeart/2005/8/layout/cycle8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4F270C-1CD3-42F1-B2C2-F477551883F6}" type="doc">
      <dgm:prSet loTypeId="urn:microsoft.com/office/officeart/2011/layout/TabList#2" loCatId="list" qsTypeId="urn:microsoft.com/office/officeart/2005/8/quickstyle/simple1#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39394FB6-3F1F-4F1F-84ED-9F25D0427EDF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35803B7F-0638-49A1-AC1C-D33AFDF67D19}" type="parTrans" cxnId="{9CE39B11-4843-46FF-86C5-16D450D1E40D}">
      <dgm:prSet/>
      <dgm:spPr/>
      <dgm:t>
        <a:bodyPr/>
        <a:lstStyle/>
        <a:p>
          <a:endParaRPr lang="en-US"/>
        </a:p>
      </dgm:t>
    </dgm:pt>
    <dgm:pt modelId="{22284031-CC44-4FA3-8DF4-47629FF499BA}" type="sibTrans" cxnId="{9CE39B11-4843-46FF-86C5-16D450D1E40D}">
      <dgm:prSet/>
      <dgm:spPr/>
      <dgm:t>
        <a:bodyPr/>
        <a:lstStyle/>
        <a:p>
          <a:endParaRPr lang="en-US"/>
        </a:p>
      </dgm:t>
    </dgm:pt>
    <dgm:pt modelId="{F56C95D3-9781-4FED-BFDB-80FD6986E0D2}">
      <dgm:prSet phldrT="[Text]" custT="1"/>
      <dgm:spPr/>
      <dgm:t>
        <a:bodyPr/>
        <a:lstStyle/>
        <a:p>
          <a:r>
            <a:rPr lang="en-US" sz="3400" dirty="0" err="1"/>
            <a:t>Luaran</a:t>
          </a:r>
          <a:r>
            <a:rPr lang="en-US" sz="3400" dirty="0"/>
            <a:t> </a:t>
          </a:r>
          <a:r>
            <a:rPr lang="en-US" sz="3400" dirty="0" err="1" smtClean="0"/>
            <a:t>Wajib</a:t>
          </a:r>
          <a:endParaRPr lang="en-US" sz="3400" dirty="0"/>
        </a:p>
      </dgm:t>
    </dgm:pt>
    <dgm:pt modelId="{153187B4-2D99-4D8C-8CF3-1A83859C4253}" type="parTrans" cxnId="{B77EE924-5F38-444C-8FEB-4A95094FC981}">
      <dgm:prSet/>
      <dgm:spPr/>
      <dgm:t>
        <a:bodyPr/>
        <a:lstStyle/>
        <a:p>
          <a:endParaRPr lang="en-US"/>
        </a:p>
      </dgm:t>
    </dgm:pt>
    <dgm:pt modelId="{1B93A32E-0B85-4846-874B-8A235270BDC9}" type="sibTrans" cxnId="{B77EE924-5F38-444C-8FEB-4A95094FC981}">
      <dgm:prSet/>
      <dgm:spPr/>
      <dgm:t>
        <a:bodyPr/>
        <a:lstStyle/>
        <a:p>
          <a:endParaRPr lang="en-US"/>
        </a:p>
      </dgm:t>
    </dgm:pt>
    <dgm:pt modelId="{4328E252-02CE-4C62-99DC-E7B5A73A79C4}">
      <dgm:prSet phldrT="[Text]"/>
      <dgm:spPr/>
      <dgm:t>
        <a:bodyPr/>
        <a:lstStyle/>
        <a:p>
          <a:r>
            <a:rPr lang="en-US" dirty="0" err="1"/>
            <a:t>Luaran</a:t>
          </a:r>
          <a:r>
            <a:rPr lang="en-US" dirty="0"/>
            <a:t> </a:t>
          </a:r>
          <a:r>
            <a:rPr lang="en-US" dirty="0" err="1" smtClean="0"/>
            <a:t>Tambahan</a:t>
          </a:r>
          <a:endParaRPr lang="en-US" dirty="0"/>
        </a:p>
      </dgm:t>
    </dgm:pt>
    <dgm:pt modelId="{3A6527D2-BEDF-4E0F-8B9A-C757E5D8B871}" type="parTrans" cxnId="{4B801119-4686-408F-AA70-4E3E6D4FDB2B}">
      <dgm:prSet/>
      <dgm:spPr/>
      <dgm:t>
        <a:bodyPr/>
        <a:lstStyle/>
        <a:p>
          <a:endParaRPr lang="en-US"/>
        </a:p>
      </dgm:t>
    </dgm:pt>
    <dgm:pt modelId="{E7D35F30-E19D-4CD8-A329-3EE1DE19FC59}" type="sibTrans" cxnId="{4B801119-4686-408F-AA70-4E3E6D4FDB2B}">
      <dgm:prSet/>
      <dgm:spPr/>
      <dgm:t>
        <a:bodyPr/>
        <a:lstStyle/>
        <a:p>
          <a:endParaRPr lang="en-US"/>
        </a:p>
      </dgm:t>
    </dgm:pt>
    <dgm:pt modelId="{B66A8F01-A758-447B-8BF8-C7B140424C8F}">
      <dgm:prSet phldrT="[Text]" custT="1"/>
      <dgm:spPr/>
      <dgm:t>
        <a:bodyPr/>
        <a:lstStyle/>
        <a:p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pelitian</a:t>
          </a:r>
          <a:r>
            <a:rPr lang="en-US" sz="1800" b="0" dirty="0" smtClean="0"/>
            <a:t> </a:t>
          </a:r>
          <a:r>
            <a:rPr lang="en-US" sz="1800" b="0" dirty="0" err="1" smtClean="0"/>
            <a:t>selain</a:t>
          </a:r>
          <a:r>
            <a:rPr lang="en-US" sz="1800" b="0" dirty="0" smtClean="0"/>
            <a:t> </a:t>
          </a:r>
          <a:r>
            <a:rPr lang="en-US" sz="1800" b="0" dirty="0" err="1" smtClean="0"/>
            <a:t>luaran</a:t>
          </a:r>
          <a:r>
            <a:rPr lang="en-US" sz="1800" b="0" dirty="0" smtClean="0"/>
            <a:t> </a:t>
          </a:r>
          <a:r>
            <a:rPr lang="en-US" sz="1800" b="0" dirty="0" err="1" smtClean="0"/>
            <a:t>wajib</a:t>
          </a:r>
          <a:r>
            <a:rPr lang="en-US" sz="1800" b="0" dirty="0" smtClean="0"/>
            <a:t> di </a:t>
          </a:r>
          <a:r>
            <a:rPr lang="en-US" sz="1800" b="0" dirty="0" err="1" smtClean="0"/>
            <a:t>atas</a:t>
          </a:r>
          <a:r>
            <a:rPr lang="en-US" sz="1800" b="0" dirty="0" smtClean="0"/>
            <a:t> </a:t>
          </a:r>
          <a:endParaRPr lang="en-US" sz="1800" b="0" dirty="0"/>
        </a:p>
      </dgm:t>
    </dgm:pt>
    <dgm:pt modelId="{F0F49C6A-0743-4219-B343-8F79CC889318}" type="parTrans" cxnId="{D852B309-A432-4F1C-BB6A-0F06579EF001}">
      <dgm:prSet/>
      <dgm:spPr/>
      <dgm:t>
        <a:bodyPr/>
        <a:lstStyle/>
        <a:p>
          <a:endParaRPr lang="en-US"/>
        </a:p>
      </dgm:t>
    </dgm:pt>
    <dgm:pt modelId="{A2AD2FF0-8654-47E0-B2AC-B9E8765ED3E1}" type="sibTrans" cxnId="{D852B309-A432-4F1C-BB6A-0F06579EF001}">
      <dgm:prSet/>
      <dgm:spPr/>
      <dgm:t>
        <a:bodyPr/>
        <a:lstStyle/>
        <a:p>
          <a:endParaRPr lang="en-US"/>
        </a:p>
      </dgm:t>
    </dgm:pt>
    <dgm:pt modelId="{19A6B3D4-16BB-4563-A784-6D713C4F9475}">
      <dgm:prSet phldrT="[Text]" custT="1"/>
      <dgm:spPr/>
      <dgm:t>
        <a:bodyPr/>
        <a:lstStyle/>
        <a:p>
          <a:r>
            <a:rPr lang="en-US" sz="1600" dirty="0" err="1" smtClean="0"/>
            <a:t>Tahun</a:t>
          </a:r>
          <a:r>
            <a:rPr lang="en-US" sz="1600" dirty="0" smtClean="0"/>
            <a:t> ke-1</a:t>
          </a:r>
        </a:p>
        <a:p>
          <a:r>
            <a:rPr lang="en-US" sz="1600" dirty="0" smtClean="0"/>
            <a:t>(a) </a:t>
          </a:r>
          <a:r>
            <a:rPr lang="en-US" sz="1600" dirty="0" err="1" smtClean="0"/>
            <a:t>purwarupa</a:t>
          </a:r>
          <a:r>
            <a:rPr lang="en-US" sz="1600" dirty="0" smtClean="0"/>
            <a:t> </a:t>
          </a:r>
          <a:r>
            <a:rPr lang="en-US" sz="1600" dirty="0" err="1" smtClean="0"/>
            <a:t>laik</a:t>
          </a:r>
          <a:r>
            <a:rPr lang="en-US" sz="1600" dirty="0" smtClean="0"/>
            <a:t> </a:t>
          </a:r>
          <a:r>
            <a:rPr lang="en-US" sz="1600" dirty="0" err="1" smtClean="0"/>
            <a:t>industri</a:t>
          </a:r>
          <a:r>
            <a:rPr lang="en-US" sz="1600" dirty="0" smtClean="0"/>
            <a:t>  </a:t>
          </a:r>
          <a:r>
            <a:rPr lang="en-US" sz="1600" dirty="0" err="1" smtClean="0"/>
            <a:t>dari</a:t>
          </a:r>
          <a:r>
            <a:rPr lang="en-US" sz="1600" dirty="0" smtClean="0"/>
            <a:t> </a:t>
          </a:r>
          <a:r>
            <a:rPr lang="en-US" sz="1600" dirty="0" err="1" smtClean="0"/>
            <a:t>ilmu</a:t>
          </a:r>
          <a:r>
            <a:rPr lang="en-US" sz="1600" dirty="0" smtClean="0"/>
            <a:t> </a:t>
          </a:r>
          <a:r>
            <a:rPr lang="en-US" sz="1600" dirty="0" err="1" smtClean="0"/>
            <a:t>pengetahuan</a:t>
          </a:r>
          <a:r>
            <a:rPr lang="en-US" sz="1600" dirty="0" smtClean="0"/>
            <a:t>,   </a:t>
          </a:r>
          <a:r>
            <a:rPr lang="en-US" sz="1600" dirty="0" err="1" smtClean="0"/>
            <a:t>teknologi</a:t>
          </a:r>
          <a:r>
            <a:rPr lang="en-US" sz="1600" dirty="0" smtClean="0"/>
            <a:t>, </a:t>
          </a:r>
          <a:r>
            <a:rPr lang="en-US" sz="1600" dirty="0" err="1" smtClean="0"/>
            <a:t>seni</a:t>
          </a:r>
          <a:r>
            <a:rPr lang="en-US" sz="1600" dirty="0" smtClean="0"/>
            <a:t>,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budaya</a:t>
          </a:r>
          <a:r>
            <a:rPr lang="en-US" sz="1600" dirty="0" smtClean="0"/>
            <a:t> yang </a:t>
          </a:r>
          <a:r>
            <a:rPr lang="en-US" sz="1600" dirty="0" err="1" smtClean="0"/>
            <a:t>berKI</a:t>
          </a:r>
          <a:r>
            <a:rPr lang="en-US" sz="1600" dirty="0" smtClean="0"/>
            <a:t>;</a:t>
          </a:r>
        </a:p>
        <a:p>
          <a:r>
            <a:rPr lang="en-US" sz="1600" dirty="0" smtClean="0"/>
            <a:t>(b) </a:t>
          </a:r>
          <a:r>
            <a:rPr lang="en-US" sz="1600" dirty="0" err="1" smtClean="0"/>
            <a:t>dokumen</a:t>
          </a:r>
          <a:r>
            <a:rPr lang="en-US" sz="1600" dirty="0" smtClean="0"/>
            <a:t> </a:t>
          </a:r>
          <a:r>
            <a:rPr lang="en-US" sz="1600" i="1" dirty="0" smtClean="0"/>
            <a:t>feasibility study</a:t>
          </a:r>
          <a:r>
            <a:rPr lang="en-US" sz="1600" dirty="0" smtClean="0"/>
            <a:t>;</a:t>
          </a:r>
        </a:p>
        <a:p>
          <a:r>
            <a:rPr lang="en-US" sz="1600" dirty="0" err="1" smtClean="0"/>
            <a:t>Tahun</a:t>
          </a:r>
          <a:r>
            <a:rPr lang="en-US" sz="1600" dirty="0" smtClean="0"/>
            <a:t> ke-2 </a:t>
          </a:r>
          <a:r>
            <a:rPr lang="en-US" sz="1600" dirty="0" err="1" smtClean="0"/>
            <a:t>hasil</a:t>
          </a:r>
          <a:r>
            <a:rPr lang="en-US" sz="1600" dirty="0" smtClean="0"/>
            <a:t> </a:t>
          </a:r>
          <a:r>
            <a:rPr lang="en-US" sz="1600" dirty="0" err="1" smtClean="0"/>
            <a:t>uji</a:t>
          </a:r>
          <a:r>
            <a:rPr lang="en-US" sz="1600" dirty="0" smtClean="0"/>
            <a:t> </a:t>
          </a:r>
          <a:r>
            <a:rPr lang="en-US" sz="1600" dirty="0" err="1" smtClean="0"/>
            <a:t>laik</a:t>
          </a:r>
          <a:r>
            <a:rPr lang="en-US" sz="1600" dirty="0" smtClean="0"/>
            <a:t> industry; </a:t>
          </a:r>
          <a:r>
            <a:rPr lang="en-US" sz="1600" dirty="0" err="1" smtClean="0"/>
            <a:t>dan</a:t>
          </a:r>
          <a:endParaRPr lang="en-US" sz="1600" dirty="0" smtClean="0"/>
        </a:p>
        <a:p>
          <a:r>
            <a:rPr lang="en-US" sz="1600" dirty="0" err="1" smtClean="0"/>
            <a:t>Tahun</a:t>
          </a:r>
          <a:r>
            <a:rPr lang="en-US" sz="1600" dirty="0" smtClean="0"/>
            <a:t> ke-3 </a:t>
          </a:r>
          <a:r>
            <a:rPr lang="en-US" sz="1600" i="1" dirty="0" smtClean="0"/>
            <a:t>business plan</a:t>
          </a:r>
          <a:r>
            <a:rPr lang="en-US" sz="1600" dirty="0" smtClean="0"/>
            <a:t>.</a:t>
          </a:r>
          <a:endParaRPr lang="en-US" sz="1600" dirty="0"/>
        </a:p>
      </dgm:t>
    </dgm:pt>
    <dgm:pt modelId="{FD5A13B5-49D0-481D-AF3F-D002A6DC71CC}" type="parTrans" cxnId="{A19882FB-B7D5-4467-BB62-3ACE6908E924}">
      <dgm:prSet/>
      <dgm:spPr/>
      <dgm:t>
        <a:bodyPr/>
        <a:lstStyle/>
        <a:p>
          <a:endParaRPr lang="en-US"/>
        </a:p>
      </dgm:t>
    </dgm:pt>
    <dgm:pt modelId="{D78DC3E0-E614-4EF8-9E9D-33FFB9D2DB81}" type="sibTrans" cxnId="{A19882FB-B7D5-4467-BB62-3ACE6908E924}">
      <dgm:prSet/>
      <dgm:spPr/>
      <dgm:t>
        <a:bodyPr/>
        <a:lstStyle/>
        <a:p>
          <a:endParaRPr lang="en-US"/>
        </a:p>
      </dgm:t>
    </dgm:pt>
    <dgm:pt modelId="{D78EBB8A-F61A-4F3A-B985-680AC6700822}">
      <dgm:prSet phldrT="[Text]" custT="1"/>
      <dgm:spPr/>
      <dgm:t>
        <a:bodyPr/>
        <a:lstStyle/>
        <a:p>
          <a:endParaRPr lang="en-US" sz="1600" dirty="0"/>
        </a:p>
      </dgm:t>
    </dgm:pt>
    <dgm:pt modelId="{5502DD2F-F3F3-46AD-B280-9477D4F2E3C7}" type="parTrans" cxnId="{00ADFD09-04F0-4E09-A452-FC94AB01FF44}">
      <dgm:prSet/>
      <dgm:spPr/>
      <dgm:t>
        <a:bodyPr/>
        <a:lstStyle/>
        <a:p>
          <a:endParaRPr lang="en-US"/>
        </a:p>
      </dgm:t>
    </dgm:pt>
    <dgm:pt modelId="{6805D6C9-F2D9-4737-B108-66C3D4909E30}" type="sibTrans" cxnId="{00ADFD09-04F0-4E09-A452-FC94AB01FF44}">
      <dgm:prSet/>
      <dgm:spPr/>
      <dgm:t>
        <a:bodyPr/>
        <a:lstStyle/>
        <a:p>
          <a:endParaRPr lang="en-US"/>
        </a:p>
      </dgm:t>
    </dgm:pt>
    <dgm:pt modelId="{E0007389-1339-4247-BCD9-2B9141B70E37}">
      <dgm:prSet phldrT="[Text]" custT="1"/>
      <dgm:spPr/>
      <dgm:t>
        <a:bodyPr/>
        <a:lstStyle/>
        <a:p>
          <a:endParaRPr lang="en-US" sz="1600" dirty="0"/>
        </a:p>
      </dgm:t>
    </dgm:pt>
    <dgm:pt modelId="{786F6285-9C47-4F6A-ADB6-34EDF2D82169}" type="parTrans" cxnId="{74ADD65C-4ECA-468C-BA63-5EE746E3F825}">
      <dgm:prSet/>
      <dgm:spPr/>
      <dgm:t>
        <a:bodyPr/>
        <a:lstStyle/>
        <a:p>
          <a:endParaRPr lang="en-US"/>
        </a:p>
      </dgm:t>
    </dgm:pt>
    <dgm:pt modelId="{9B2AE110-7BBB-4DA0-B27F-7901D9586055}" type="sibTrans" cxnId="{74ADD65C-4ECA-468C-BA63-5EE746E3F825}">
      <dgm:prSet/>
      <dgm:spPr/>
      <dgm:t>
        <a:bodyPr/>
        <a:lstStyle/>
        <a:p>
          <a:endParaRPr lang="en-US"/>
        </a:p>
      </dgm:t>
    </dgm:pt>
    <dgm:pt modelId="{3C5BF57B-94D1-4D95-B18B-6FB0D9AF72C1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8DB9BF-A807-49C9-B542-334E1B716BCD}" type="sibTrans" cxnId="{EC74DC91-0902-40F4-B984-9F0967C2108C}">
      <dgm:prSet/>
      <dgm:spPr/>
      <dgm:t>
        <a:bodyPr/>
        <a:lstStyle/>
        <a:p>
          <a:endParaRPr lang="en-US"/>
        </a:p>
      </dgm:t>
    </dgm:pt>
    <dgm:pt modelId="{ED87AD16-E07A-48BA-951D-83864848F44A}" type="parTrans" cxnId="{EC74DC91-0902-40F4-B984-9F0967C2108C}">
      <dgm:prSet/>
      <dgm:spPr/>
      <dgm:t>
        <a:bodyPr/>
        <a:lstStyle/>
        <a:p>
          <a:endParaRPr lang="en-US"/>
        </a:p>
      </dgm:t>
    </dgm:pt>
    <dgm:pt modelId="{51DAE91D-B0B2-4FD9-AA0B-2787E14837F0}" type="pres">
      <dgm:prSet presAssocID="{344F270C-1CD3-42F1-B2C2-F477551883F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F3D30-0647-4D4C-A50F-FF3B10CFCE14}" type="pres">
      <dgm:prSet presAssocID="{39394FB6-3F1F-4F1F-84ED-9F25D0427EDF}" presName="composite" presStyleCnt="0"/>
      <dgm:spPr/>
    </dgm:pt>
    <dgm:pt modelId="{B2A3DF14-7973-42AB-983B-68F7E4B56145}" type="pres">
      <dgm:prSet presAssocID="{39394FB6-3F1F-4F1F-84ED-9F25D0427ED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0DA-4E15-476C-8E3B-C3FADCFC2D51}" type="pres">
      <dgm:prSet presAssocID="{39394FB6-3F1F-4F1F-84ED-9F25D0427ED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0B5AA-F22A-4F44-AD75-72149927F69C}" type="pres">
      <dgm:prSet presAssocID="{39394FB6-3F1F-4F1F-84ED-9F25D0427EDF}" presName="Accent" presStyleLbl="parChTrans1D1" presStyleIdx="0" presStyleCnt="2"/>
      <dgm:spPr/>
    </dgm:pt>
    <dgm:pt modelId="{CE28DD73-2E99-4D43-AFB4-62604128E487}" type="pres">
      <dgm:prSet presAssocID="{39394FB6-3F1F-4F1F-84ED-9F25D0427EDF}" presName="Child" presStyleLbl="revTx" presStyleIdx="1" presStyleCnt="4" custScaleY="10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ECC5-A103-4B68-B159-9599095A7FC0}" type="pres">
      <dgm:prSet presAssocID="{22284031-CC44-4FA3-8DF4-47629FF499BA}" presName="sibTrans" presStyleCnt="0"/>
      <dgm:spPr/>
    </dgm:pt>
    <dgm:pt modelId="{9668626E-A3C0-41FE-A776-0A08A9CA74DE}" type="pres">
      <dgm:prSet presAssocID="{3C5BF57B-94D1-4D95-B18B-6FB0D9AF72C1}" presName="composite" presStyleCnt="0"/>
      <dgm:spPr/>
    </dgm:pt>
    <dgm:pt modelId="{8DF41C57-58F3-4CC6-8B8E-F0C69A2C8877}" type="pres">
      <dgm:prSet presAssocID="{3C5BF57B-94D1-4D95-B18B-6FB0D9AF72C1}" presName="FirstChild" presStyleLbl="revTx" presStyleIdx="2" presStyleCnt="4" custScaleY="160100" custLinFactNeighborX="0" custLinFactNeighborY="-31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D70-A3BE-4D9B-A767-8C977284FF14}" type="pres">
      <dgm:prSet presAssocID="{3C5BF57B-94D1-4D95-B18B-6FB0D9AF72C1}" presName="Parent" presStyleLbl="alignNode1" presStyleIdx="1" presStyleCnt="2" custScaleY="9213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76D-2099-4479-A550-9C3C4B7F85FD}" type="pres">
      <dgm:prSet presAssocID="{3C5BF57B-94D1-4D95-B18B-6FB0D9AF72C1}" presName="Accent" presStyleLbl="parChTrans1D1" presStyleIdx="1" presStyleCnt="2"/>
      <dgm:spPr/>
    </dgm:pt>
    <dgm:pt modelId="{C4ABF912-F49B-42FF-AB85-74521CFD6B56}" type="pres">
      <dgm:prSet presAssocID="{3C5BF57B-94D1-4D95-B18B-6FB0D9AF72C1}" presName="Child" presStyleLbl="revTx" presStyleIdx="3" presStyleCnt="4" custScaleY="43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2BC3D-EC4B-4D4E-B3D4-2D7F5177B627}" type="presOf" srcId="{B66A8F01-A758-447B-8BF8-C7B140424C8F}" destId="{C4ABF912-F49B-42FF-AB85-74521CFD6B56}" srcOrd="0" destOrd="0" presId="urn:microsoft.com/office/officeart/2011/layout/TabList#2"/>
    <dgm:cxn modelId="{1EAFC89B-671A-480E-BD02-2E53E0029B60}" type="presOf" srcId="{4328E252-02CE-4C62-99DC-E7B5A73A79C4}" destId="{8DF41C57-58F3-4CC6-8B8E-F0C69A2C8877}" srcOrd="0" destOrd="0" presId="urn:microsoft.com/office/officeart/2011/layout/TabList#2"/>
    <dgm:cxn modelId="{D852B309-A432-4F1C-BB6A-0F06579EF001}" srcId="{3C5BF57B-94D1-4D95-B18B-6FB0D9AF72C1}" destId="{B66A8F01-A758-447B-8BF8-C7B140424C8F}" srcOrd="1" destOrd="0" parTransId="{F0F49C6A-0743-4219-B343-8F79CC889318}" sibTransId="{A2AD2FF0-8654-47E0-B2AC-B9E8765ED3E1}"/>
    <dgm:cxn modelId="{28B0080F-47FA-4793-A42C-DAEAF953348E}" type="presOf" srcId="{344F270C-1CD3-42F1-B2C2-F477551883F6}" destId="{51DAE91D-B0B2-4FD9-AA0B-2787E14837F0}" srcOrd="0" destOrd="0" presId="urn:microsoft.com/office/officeart/2011/layout/TabList#2"/>
    <dgm:cxn modelId="{EC74DC91-0902-40F4-B984-9F0967C2108C}" srcId="{344F270C-1CD3-42F1-B2C2-F477551883F6}" destId="{3C5BF57B-94D1-4D95-B18B-6FB0D9AF72C1}" srcOrd="1" destOrd="0" parTransId="{ED87AD16-E07A-48BA-951D-83864848F44A}" sibTransId="{9C8DB9BF-A807-49C9-B542-334E1B716BCD}"/>
    <dgm:cxn modelId="{4B801119-4686-408F-AA70-4E3E6D4FDB2B}" srcId="{3C5BF57B-94D1-4D95-B18B-6FB0D9AF72C1}" destId="{4328E252-02CE-4C62-99DC-E7B5A73A79C4}" srcOrd="0" destOrd="0" parTransId="{3A6527D2-BEDF-4E0F-8B9A-C757E5D8B871}" sibTransId="{E7D35F30-E19D-4CD8-A329-3EE1DE19FC59}"/>
    <dgm:cxn modelId="{0EA31986-D0F3-43D6-8853-A75FC7AE9DE1}" type="presOf" srcId="{F56C95D3-9781-4FED-BFDB-80FD6986E0D2}" destId="{B2A3DF14-7973-42AB-983B-68F7E4B56145}" srcOrd="0" destOrd="0" presId="urn:microsoft.com/office/officeart/2011/layout/TabList#2"/>
    <dgm:cxn modelId="{A19882FB-B7D5-4467-BB62-3ACE6908E924}" srcId="{39394FB6-3F1F-4F1F-84ED-9F25D0427EDF}" destId="{19A6B3D4-16BB-4563-A784-6D713C4F9475}" srcOrd="1" destOrd="0" parTransId="{FD5A13B5-49D0-481D-AF3F-D002A6DC71CC}" sibTransId="{D78DC3E0-E614-4EF8-9E9D-33FFB9D2DB81}"/>
    <dgm:cxn modelId="{DEE75FD5-B889-46C1-8FDF-C9DD3611828B}" type="presOf" srcId="{39394FB6-3F1F-4F1F-84ED-9F25D0427EDF}" destId="{ED37E0DA-4E15-476C-8E3B-C3FADCFC2D51}" srcOrd="0" destOrd="0" presId="urn:microsoft.com/office/officeart/2011/layout/TabList#2"/>
    <dgm:cxn modelId="{B77EE924-5F38-444C-8FEB-4A95094FC981}" srcId="{39394FB6-3F1F-4F1F-84ED-9F25D0427EDF}" destId="{F56C95D3-9781-4FED-BFDB-80FD6986E0D2}" srcOrd="0" destOrd="0" parTransId="{153187B4-2D99-4D8C-8CF3-1A83859C4253}" sibTransId="{1B93A32E-0B85-4846-874B-8A235270BDC9}"/>
    <dgm:cxn modelId="{4FE520D9-3338-473E-B532-6B3B1F4C0749}" type="presOf" srcId="{D78EBB8A-F61A-4F3A-B985-680AC6700822}" destId="{CE28DD73-2E99-4D43-AFB4-62604128E487}" srcOrd="0" destOrd="2" presId="urn:microsoft.com/office/officeart/2011/layout/TabList#2"/>
    <dgm:cxn modelId="{7C5FAA4E-007F-4917-AC6F-AFA2FA249CC4}" type="presOf" srcId="{19A6B3D4-16BB-4563-A784-6D713C4F9475}" destId="{CE28DD73-2E99-4D43-AFB4-62604128E487}" srcOrd="0" destOrd="0" presId="urn:microsoft.com/office/officeart/2011/layout/TabList#2"/>
    <dgm:cxn modelId="{047953BC-40D3-4BAD-8248-64426B25BA47}" type="presOf" srcId="{3C5BF57B-94D1-4D95-B18B-6FB0D9AF72C1}" destId="{39FCFD70-A3BE-4D9B-A767-8C977284FF14}" srcOrd="0" destOrd="0" presId="urn:microsoft.com/office/officeart/2011/layout/TabList#2"/>
    <dgm:cxn modelId="{74ADD65C-4ECA-468C-BA63-5EE746E3F825}" srcId="{39394FB6-3F1F-4F1F-84ED-9F25D0427EDF}" destId="{E0007389-1339-4247-BCD9-2B9141B70E37}" srcOrd="2" destOrd="0" parTransId="{786F6285-9C47-4F6A-ADB6-34EDF2D82169}" sibTransId="{9B2AE110-7BBB-4DA0-B27F-7901D9586055}"/>
    <dgm:cxn modelId="{9CE39B11-4843-46FF-86C5-16D450D1E40D}" srcId="{344F270C-1CD3-42F1-B2C2-F477551883F6}" destId="{39394FB6-3F1F-4F1F-84ED-9F25D0427EDF}" srcOrd="0" destOrd="0" parTransId="{35803B7F-0638-49A1-AC1C-D33AFDF67D19}" sibTransId="{22284031-CC44-4FA3-8DF4-47629FF499BA}"/>
    <dgm:cxn modelId="{00ADFD09-04F0-4E09-A452-FC94AB01FF44}" srcId="{39394FB6-3F1F-4F1F-84ED-9F25D0427EDF}" destId="{D78EBB8A-F61A-4F3A-B985-680AC6700822}" srcOrd="3" destOrd="0" parTransId="{5502DD2F-F3F3-46AD-B280-9477D4F2E3C7}" sibTransId="{6805D6C9-F2D9-4737-B108-66C3D4909E30}"/>
    <dgm:cxn modelId="{8AC2C806-3D40-4DF4-82DD-2BDC96FB1A91}" type="presOf" srcId="{E0007389-1339-4247-BCD9-2B9141B70E37}" destId="{CE28DD73-2E99-4D43-AFB4-62604128E487}" srcOrd="0" destOrd="1" presId="urn:microsoft.com/office/officeart/2011/layout/TabList#2"/>
    <dgm:cxn modelId="{95824D99-B1CA-4DF8-837D-48DBCF27DE38}" type="presParOf" srcId="{51DAE91D-B0B2-4FD9-AA0B-2787E14837F0}" destId="{CDAF3D30-0647-4D4C-A50F-FF3B10CFCE14}" srcOrd="0" destOrd="0" presId="urn:microsoft.com/office/officeart/2011/layout/TabList#2"/>
    <dgm:cxn modelId="{DBBCBD27-9591-4A07-996C-DB4009C73B5E}" type="presParOf" srcId="{CDAF3D30-0647-4D4C-A50F-FF3B10CFCE14}" destId="{B2A3DF14-7973-42AB-983B-68F7E4B56145}" srcOrd="0" destOrd="0" presId="urn:microsoft.com/office/officeart/2011/layout/TabList#2"/>
    <dgm:cxn modelId="{A83A6752-9E7D-40FF-A81E-2D5E24C42EC7}" type="presParOf" srcId="{CDAF3D30-0647-4D4C-A50F-FF3B10CFCE14}" destId="{ED37E0DA-4E15-476C-8E3B-C3FADCFC2D51}" srcOrd="1" destOrd="0" presId="urn:microsoft.com/office/officeart/2011/layout/TabList#2"/>
    <dgm:cxn modelId="{93D54BE2-7F8A-4628-8F54-4DE1906B9240}" type="presParOf" srcId="{CDAF3D30-0647-4D4C-A50F-FF3B10CFCE14}" destId="{4980B5AA-F22A-4F44-AD75-72149927F69C}" srcOrd="2" destOrd="0" presId="urn:microsoft.com/office/officeart/2011/layout/TabList#2"/>
    <dgm:cxn modelId="{C614FD6F-B866-423A-8C76-04A985635752}" type="presParOf" srcId="{51DAE91D-B0B2-4FD9-AA0B-2787E14837F0}" destId="{CE28DD73-2E99-4D43-AFB4-62604128E487}" srcOrd="1" destOrd="0" presId="urn:microsoft.com/office/officeart/2011/layout/TabList#2"/>
    <dgm:cxn modelId="{0485B300-4B6F-4381-AB80-286FC8DDAD3F}" type="presParOf" srcId="{51DAE91D-B0B2-4FD9-AA0B-2787E14837F0}" destId="{0741ECC5-A103-4B68-B159-9599095A7FC0}" srcOrd="2" destOrd="0" presId="urn:microsoft.com/office/officeart/2011/layout/TabList#2"/>
    <dgm:cxn modelId="{84166E28-907E-49F9-8C2C-478CD8A9573C}" type="presParOf" srcId="{51DAE91D-B0B2-4FD9-AA0B-2787E14837F0}" destId="{9668626E-A3C0-41FE-A776-0A08A9CA74DE}" srcOrd="3" destOrd="0" presId="urn:microsoft.com/office/officeart/2011/layout/TabList#2"/>
    <dgm:cxn modelId="{A76A7E4F-248A-4B4A-A945-E0E4544B1770}" type="presParOf" srcId="{9668626E-A3C0-41FE-A776-0A08A9CA74DE}" destId="{8DF41C57-58F3-4CC6-8B8E-F0C69A2C8877}" srcOrd="0" destOrd="0" presId="urn:microsoft.com/office/officeart/2011/layout/TabList#2"/>
    <dgm:cxn modelId="{B2484DD2-57A2-4BFE-A5CB-E119F81B7C27}" type="presParOf" srcId="{9668626E-A3C0-41FE-A776-0A08A9CA74DE}" destId="{39FCFD70-A3BE-4D9B-A767-8C977284FF14}" srcOrd="1" destOrd="0" presId="urn:microsoft.com/office/officeart/2011/layout/TabList#2"/>
    <dgm:cxn modelId="{DA2C4071-572F-4EDA-9BD0-87CF8CE2BF61}" type="presParOf" srcId="{9668626E-A3C0-41FE-A776-0A08A9CA74DE}" destId="{E1DA476D-2099-4479-A550-9C3C4B7F85FD}" srcOrd="2" destOrd="0" presId="urn:microsoft.com/office/officeart/2011/layout/TabList#2"/>
    <dgm:cxn modelId="{27F8B24C-2AFB-4256-B1E3-FE655098AF06}" type="presParOf" srcId="{51DAE91D-B0B2-4FD9-AA0B-2787E14837F0}" destId="{C4ABF912-F49B-42FF-AB85-74521CFD6B56}" srcOrd="4" destOrd="0" presId="urn:microsoft.com/office/officeart/2011/layout/TabList#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#2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parTxRTLAlign" val="l"/>
                <dgm:param type="txAnchorVertCh" val="b"/>
                <dgm:param type="txAnchorVert" val="b"/>
              </dgm:alg>
            </dgm:if>
            <dgm:else name="Name6">
              <dgm:alg type="tx">
                <dgm:param type="parTxLTRAlign" val="r"/>
                <dgm:param type="parTxRTLAlign" val="r"/>
                <dgm:param type="shpTxLTR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parTxLTRAlign" val="l"/>
                  <dgm:param type="parTxRTLAlign" val="l"/>
                  <dgm:param type="stBulletLvl" val="1"/>
                  <dgm:param type="txAnchorVert" val="t"/>
                </dgm:alg>
              </dgm:if>
              <dgm:else name="Name14">
                <dgm:alg type="tx">
                  <dgm:param type="parTxLTRAlign" val="r"/>
                  <dgm:param type="parTxRTLAlign" val="r"/>
                  <dgm:param type="shpTxLTRAlignCh" val="r"/>
                  <dgm:param type="stBulletLvl" val="1"/>
                  <dgm:param type="txAnchorVert" val="t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64973-D137-4F78-A115-19C56B098D6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B214-C2F3-4744-AC9C-B8BA4485B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78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1CF4C-C26B-4105-A60A-60A464AE4160}" type="slidenum">
              <a:rPr lang="id-ID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14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95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5B214-C2F3-4744-AC9C-B8BA4485B5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54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B8C7-E7CD-421B-9DEB-13FE17D416DC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E50E-ACA4-4FA6-9E74-997D39501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image" Target="../media/image5.png"/><Relationship Id="rId17" Type="http://schemas.microsoft.com/office/2007/relationships/diagramDrawing" Target="../diagrams/drawing7.xml"/><Relationship Id="rId2" Type="http://schemas.openxmlformats.org/officeDocument/2006/relationships/diagramData" Target="../diagrams/data6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5.png"/><Relationship Id="rId18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.png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image" Target="../media/image5.png"/><Relationship Id="rId2" Type="http://schemas.openxmlformats.org/officeDocument/2006/relationships/diagramData" Target="../diagrams/data4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15" Type="http://schemas.microsoft.com/office/2007/relationships/diagramDrawing" Target="../diagrams/drawing4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245952"/>
            <a:ext cx="12192000" cy="2198229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8220" y="2466685"/>
            <a:ext cx="98933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PANDUAN </a:t>
            </a:r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PENELITIAN DAN PENGABDIAN KEPADA MASYARAKAT 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DI PERGURUAN TINGGI TAHUN 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2018 </a:t>
            </a:r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(EDISI 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XII)</a:t>
            </a:r>
          </a:p>
          <a:p>
            <a:pPr algn="ctr">
              <a:defRPr/>
            </a:pPr>
            <a:endParaRPr lang="en-US" sz="32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A4D18-D6DB-45F2-8CA2-9A85E0156FB4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3633" y="6357938"/>
            <a:ext cx="2143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6478" y="238989"/>
            <a:ext cx="2060252" cy="191928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24000" y="5100263"/>
            <a:ext cx="9144000" cy="95091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smtClean="0"/>
              <a:t>DRPM Ditjen Penguatan Riset dan Pengembangan</a:t>
            </a:r>
            <a:endParaRPr lang="id-ID" b="1" smtClean="0"/>
          </a:p>
          <a:p>
            <a:pPr marL="0" indent="0" algn="ctr">
              <a:buNone/>
            </a:pPr>
            <a:r>
              <a:rPr lang="en-US" smtClean="0"/>
              <a:t>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06" y="122653"/>
            <a:ext cx="10945904" cy="775036"/>
          </a:xfrm>
        </p:spPr>
        <p:txBody>
          <a:bodyPr/>
          <a:lstStyle/>
          <a:p>
            <a:r>
              <a:rPr lang="en-US" b="1" dirty="0"/>
              <a:t>PENELITIAN </a:t>
            </a:r>
            <a:r>
              <a:rPr lang="en-US" b="1" dirty="0" smtClean="0"/>
              <a:t>TERAPAN </a:t>
            </a:r>
            <a:r>
              <a:rPr lang="en-US" b="1" dirty="0"/>
              <a:t>(</a:t>
            </a:r>
            <a:r>
              <a:rPr lang="en-US" b="1" dirty="0" smtClean="0"/>
              <a:t>PT)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198367" y="1988601"/>
            <a:ext cx="3563471" cy="35634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247282340"/>
              </p:ext>
            </p:extLst>
          </p:nvPr>
        </p:nvGraphicFramePr>
        <p:xfrm>
          <a:off x="6893856" y="2025890"/>
          <a:ext cx="4459944" cy="39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69" y="2305936"/>
            <a:ext cx="1149525" cy="154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254" y="2814502"/>
            <a:ext cx="3192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berorientasi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ipteks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telah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tervalidasi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lingkungan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laboratorium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lapangan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lingkungan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relevan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958" y="2430787"/>
            <a:ext cx="2723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ID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TERAPAN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9190" y="3968664"/>
            <a:ext cx="2790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dua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artikel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terakreditasi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1-2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1522976"/>
              </p:ext>
            </p:extLst>
          </p:nvPr>
        </p:nvGraphicFramePr>
        <p:xfrm>
          <a:off x="3342809" y="5878455"/>
          <a:ext cx="847205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1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/>
                        <a:t>Tingkat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 smtClean="0"/>
                        <a:t>Teknologi</a:t>
                      </a:r>
                      <a:endParaRPr 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b="1" baseline="0" dirty="0" smtClean="0"/>
                        <a:t>(TKT)</a:t>
                      </a: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/>
                <a:gridCol w="1769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0285357"/>
              </p:ext>
            </p:extLst>
          </p:nvPr>
        </p:nvGraphicFramePr>
        <p:xfrm>
          <a:off x="8180131" y="1084516"/>
          <a:ext cx="3916372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/>
                <a:gridCol w="2647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Terapan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92142" y="2121317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5614699"/>
              </p:ext>
            </p:extLst>
          </p:nvPr>
        </p:nvGraphicFramePr>
        <p:xfrm>
          <a:off x="846423" y="904816"/>
          <a:ext cx="4349164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38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06" y="128669"/>
            <a:ext cx="10945904" cy="775036"/>
          </a:xfrm>
        </p:spPr>
        <p:txBody>
          <a:bodyPr/>
          <a:lstStyle/>
          <a:p>
            <a:r>
              <a:rPr lang="en-US" b="1" dirty="0"/>
              <a:t>PENELITIAN </a:t>
            </a:r>
            <a:r>
              <a:rPr lang="en-US" b="1" dirty="0" smtClean="0"/>
              <a:t>PENGEMBANGAN </a:t>
            </a:r>
            <a:r>
              <a:rPr lang="en-US" b="1" dirty="0"/>
              <a:t>(</a:t>
            </a:r>
            <a:r>
              <a:rPr lang="en-US" b="1" dirty="0" smtClean="0"/>
              <a:t>PP)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198367" y="1988601"/>
            <a:ext cx="3563471" cy="35634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95652411"/>
              </p:ext>
            </p:extLst>
          </p:nvPr>
        </p:nvGraphicFramePr>
        <p:xfrm>
          <a:off x="6893856" y="2025890"/>
          <a:ext cx="4459944" cy="39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38" y="2338523"/>
            <a:ext cx="1149525" cy="154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85774" y="3563381"/>
            <a:ext cx="319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diarahkan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mengembangkan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komersial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809" y="2561262"/>
            <a:ext cx="300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ID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321505" y="3418466"/>
            <a:ext cx="3010831" cy="93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160" y="3884562"/>
            <a:ext cx="27904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smtClean="0">
                <a:solidFill>
                  <a:srgbClr val="C00000"/>
                </a:solidFill>
              </a:rPr>
              <a:t>lima </a:t>
            </a:r>
            <a:r>
              <a:rPr lang="en-US" sz="1600" b="1" dirty="0" err="1">
                <a:solidFill>
                  <a:srgbClr val="C00000"/>
                </a:solidFill>
              </a:rPr>
              <a:t>artikel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/>
              <a:t>minimal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satu</a:t>
            </a:r>
            <a:r>
              <a:rPr lang="en-US" sz="1600" dirty="0"/>
              <a:t> KI status </a:t>
            </a:r>
            <a:r>
              <a:rPr lang="en-US" sz="1600" dirty="0" err="1" smtClean="0"/>
              <a:t>terdaftar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investor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smtClean="0"/>
              <a:t>1-3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404597"/>
              </p:ext>
            </p:extLst>
          </p:nvPr>
        </p:nvGraphicFramePr>
        <p:xfrm>
          <a:off x="3342809" y="5878455"/>
          <a:ext cx="847205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1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/>
                        <a:t>Tingkat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 smtClean="0"/>
                        <a:t>Teknologi</a:t>
                      </a:r>
                      <a:endParaRPr 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b="1" baseline="0" dirty="0" smtClean="0"/>
                        <a:t>(TKT)</a:t>
                      </a: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9800461"/>
              </p:ext>
            </p:extLst>
          </p:nvPr>
        </p:nvGraphicFramePr>
        <p:xfrm>
          <a:off x="846423" y="904816"/>
          <a:ext cx="4349164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5537438"/>
              </p:ext>
            </p:extLst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/>
                <a:gridCol w="1769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sz="1600" baseline="0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1198619"/>
              </p:ext>
            </p:extLst>
          </p:nvPr>
        </p:nvGraphicFramePr>
        <p:xfrm>
          <a:off x="8180130" y="1084516"/>
          <a:ext cx="4011869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99604"/>
                <a:gridCol w="271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 smtClean="0">
                          <a:sym typeface="Symbol" panose="05050102010706020507" pitchFamily="18" charset="2"/>
                        </a:rPr>
                        <a:t>Pengembangan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92142" y="2013165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98823" y="20113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23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SUBSTANSI PENELITIAN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850" y="2070591"/>
            <a:ext cx="1502214" cy="139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68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4989"/>
            <a:ext cx="10515600" cy="641102"/>
          </a:xfrm>
        </p:spPr>
        <p:txBody>
          <a:bodyPr>
            <a:normAutofit/>
          </a:bodyPr>
          <a:lstStyle/>
          <a:p>
            <a:r>
              <a:rPr lang="en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SUBSTANSI PENELITIAN KOMPETITIF NASIONAL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48923651"/>
              </p:ext>
            </p:extLst>
          </p:nvPr>
        </p:nvGraphicFramePr>
        <p:xfrm>
          <a:off x="1021909" y="1818167"/>
          <a:ext cx="5740400" cy="312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538484" y="365125"/>
            <a:ext cx="4476307" cy="60569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Both"/>
            </a:pPr>
            <a:r>
              <a:rPr lang="en-US" sz="2000" dirty="0" err="1" smtClean="0"/>
              <a:t>Kemandirian</a:t>
            </a:r>
            <a:r>
              <a:rPr lang="en-US" sz="2000" dirty="0" smtClean="0"/>
              <a:t> </a:t>
            </a:r>
            <a:r>
              <a:rPr lang="en-US" sz="2000" dirty="0" err="1"/>
              <a:t>Pangan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Penciptaan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Terbarukan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Transportasi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Pertahanan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Keamanan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smtClean="0"/>
              <a:t>Material </a:t>
            </a:r>
            <a:r>
              <a:rPr lang="en-US" sz="2000" dirty="0" err="1"/>
              <a:t>Maju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Kemaritiman</a:t>
            </a:r>
            <a:r>
              <a:rPr lang="en-US" sz="2000" dirty="0"/>
              <a:t>,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/>
              <a:t>Penanggulangan</a:t>
            </a:r>
            <a:r>
              <a:rPr lang="en-US" sz="2000" dirty="0"/>
              <a:t> </a:t>
            </a:r>
            <a:r>
              <a:rPr lang="en-US" sz="2000" dirty="0" err="1"/>
              <a:t>Kebencanaan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/>
              <a:t>Humaniora</a:t>
            </a:r>
            <a:r>
              <a:rPr lang="en-US" sz="2000" dirty="0"/>
              <a:t> - </a:t>
            </a:r>
            <a:r>
              <a:rPr lang="en-US" sz="2000" dirty="0" err="1"/>
              <a:t>Seni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- </a:t>
            </a:r>
            <a:r>
              <a:rPr lang="en-US" sz="2000" dirty="0" err="1"/>
              <a:t>Pendidikan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7293935" y="3382826"/>
            <a:ext cx="244549" cy="233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6902" y="1991833"/>
            <a:ext cx="244549" cy="233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5851451" y="2108791"/>
            <a:ext cx="1538176" cy="143297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1005" y="914400"/>
            <a:ext cx="6218790" cy="5378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8038" y="5969479"/>
            <a:ext cx="25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dirty="0" smtClean="0">
                <a:solidFill>
                  <a:srgbClr val="FF0000"/>
                </a:solidFill>
              </a:rPr>
              <a:t>+ </a:t>
            </a:r>
            <a:r>
              <a:rPr lang="en-ID" sz="3600" dirty="0" err="1" smtClean="0">
                <a:solidFill>
                  <a:srgbClr val="FF0000"/>
                </a:solidFill>
              </a:rPr>
              <a:t>Isu</a:t>
            </a:r>
            <a:r>
              <a:rPr lang="en-ID" sz="3600" dirty="0" smtClean="0">
                <a:solidFill>
                  <a:srgbClr val="FF0000"/>
                </a:solidFill>
              </a:rPr>
              <a:t> GESI ++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2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69" y="84874"/>
            <a:ext cx="8235261" cy="677312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73840312"/>
              </p:ext>
            </p:extLst>
          </p:nvPr>
        </p:nvGraphicFramePr>
        <p:xfrm>
          <a:off x="7981592" y="38100"/>
          <a:ext cx="4108808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464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5709213"/>
              </p:ext>
            </p:extLst>
          </p:nvPr>
        </p:nvGraphicFramePr>
        <p:xfrm>
          <a:off x="306553" y="263525"/>
          <a:ext cx="11606046" cy="59482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5447"/>
                <a:gridCol w="2120900"/>
                <a:gridCol w="2501900"/>
                <a:gridCol w="6527799"/>
              </a:tblGrid>
              <a:tr h="15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BIDANG FOKUS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TEMA RISET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TOPIK RISET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8683">
                <a:tc row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/>
                </a:tc>
                <a:tc row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Pangan - Pertanian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Teknologi pemuliaan bibit tanaman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Pemanfaatan teknik radiasi untuk pencarian galur mutan unggul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228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Pemuliaan tanaman dengan teknologi berbasis bioteknologi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Pemuliaan tanaman teknik konvensional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228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Revitalisasi &amp; pengetahuan Petani berbasis Komunitas dalam Pemuliaan Tanaman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Teknologi budidaya dan pemanfaatan lahan sub-optimal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Pertanian lahan sub-optimal basah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Optimasi sistem pertanian tropis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381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Optimasi sistem pertanian tropis pada komunitas perempuan untuk ketahanan pangan keluarga berbasis pengetahuan lokal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Pengembangan sumber daya manusia pertanian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Pengembangan identitas fungsional pertanian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Tranformasi antar generasi pekerja pertanian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228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Pergeseran pekerjaan pertanian pada perempuan petani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381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Keanekaragaman pangan berbasis sumberdaya tanaman lokal melalui peran komunitas, perempuan, dan keluarga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228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Teknologi pascapanen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Penguatan agroindustri berbahan baku sumber daya lokal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Teknologi iradiasi pengawetan hasil pertanian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304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Diversifikasi dan hilirisasi produk pertanian, perkebunan, peternakan, dan perikanan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228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Revitalisasi &amp; penguatan pengetahuan lokal perempuan petani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304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Teknologi ketahanan dan kemandirian pangan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Pendukung kemandirian pangan (padi, jagung, dan kedelai) dan tanaman perkebunan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Kemandirian pangan komoditas ruminansia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152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Kemandirian pangan komoditas perairan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  <a:tr h="228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Efisiensi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rantai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nilai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hasil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pertanian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perkebunan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peternakan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28" marR="2982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789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2" y="412446"/>
            <a:ext cx="10515600" cy="641102"/>
          </a:xfrm>
        </p:spPr>
        <p:txBody>
          <a:bodyPr>
            <a:normAutofit/>
          </a:bodyPr>
          <a:lstStyle/>
          <a:p>
            <a:r>
              <a:rPr lang="en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SUBSTANSI PENELITIAN DESENTRALISASI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084466938"/>
              </p:ext>
            </p:extLst>
          </p:nvPr>
        </p:nvGraphicFramePr>
        <p:xfrm>
          <a:off x="1021909" y="1818167"/>
          <a:ext cx="5740400" cy="312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538484" y="1922444"/>
            <a:ext cx="4476307" cy="31546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Unggulan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Tinggi </a:t>
            </a:r>
            <a:r>
              <a:rPr lang="en-US" sz="2000" dirty="0" err="1" smtClean="0"/>
              <a:t>tercantum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Strategis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Tinggi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000" dirty="0" err="1" smtClean="0"/>
              <a:t>Semua</a:t>
            </a:r>
            <a:r>
              <a:rPr lang="en-ID" sz="2000" dirty="0" smtClean="0"/>
              <a:t> data </a:t>
            </a:r>
            <a:r>
              <a:rPr lang="en-ID" sz="2000" dirty="0" err="1" smtClean="0"/>
              <a:t>unggulan</a:t>
            </a:r>
            <a:r>
              <a:rPr lang="en-ID" sz="2000" dirty="0" smtClean="0"/>
              <a:t> </a:t>
            </a:r>
            <a:r>
              <a:rPr lang="en-ID" sz="2000" dirty="0" err="1" smtClean="0"/>
              <a:t>penelitian</a:t>
            </a:r>
            <a:r>
              <a:rPr lang="en-ID" sz="2000" dirty="0" smtClean="0"/>
              <a:t> PT </a:t>
            </a:r>
            <a:r>
              <a:rPr lang="en-ID" sz="2000" dirty="0" err="1" smtClean="0"/>
              <a:t>telah</a:t>
            </a:r>
            <a:r>
              <a:rPr lang="en-ID" sz="2000" dirty="0" smtClean="0"/>
              <a:t> </a:t>
            </a:r>
            <a:r>
              <a:rPr lang="en-ID" sz="2000" dirty="0" err="1" smtClean="0"/>
              <a:t>dientrikan</a:t>
            </a:r>
            <a:r>
              <a:rPr lang="en-ID" sz="2000" dirty="0" smtClean="0"/>
              <a:t> </a:t>
            </a:r>
            <a:r>
              <a:rPr lang="en-ID" sz="2000" dirty="0" err="1" smtClean="0"/>
              <a:t>ke</a:t>
            </a:r>
            <a:r>
              <a:rPr lang="en-ID" sz="2000" dirty="0" smtClean="0"/>
              <a:t> </a:t>
            </a:r>
            <a:r>
              <a:rPr lang="en-ID" sz="2000" dirty="0" err="1" smtClean="0"/>
              <a:t>Simlitabmas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7293935" y="3382826"/>
            <a:ext cx="244549" cy="233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6902" y="1991833"/>
            <a:ext cx="244549" cy="233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5851451" y="2108791"/>
            <a:ext cx="1538176" cy="143297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65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SIKLUS PENGELOLAAN PENELITIAN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850" y="960236"/>
            <a:ext cx="1502214" cy="139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978315748"/>
              </p:ext>
            </p:extLst>
          </p:nvPr>
        </p:nvGraphicFramePr>
        <p:xfrm>
          <a:off x="1746864" y="157317"/>
          <a:ext cx="8980130" cy="657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813973" y="2090291"/>
            <a:ext cx="3205316" cy="201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TAHAPAN PENGELOLAAN PENELITIAN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5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88488"/>
            <a:ext cx="10515600" cy="323133"/>
          </a:xfrm>
        </p:spPr>
        <p:txBody>
          <a:bodyPr>
            <a:noAutofit/>
          </a:bodyPr>
          <a:lstStyle/>
          <a:p>
            <a:r>
              <a:rPr lang="en-ID" sz="3200" b="1" dirty="0" smtClean="0">
                <a:solidFill>
                  <a:srgbClr val="FF0000"/>
                </a:solidFill>
              </a:rPr>
              <a:t>KEWENANGAN PENGELOLAAN PENELITIAN (1)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585216"/>
            <a:ext cx="11296650" cy="5296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32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61855" y="5279925"/>
            <a:ext cx="10862493" cy="146992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C. KATEGORI PENELITIAN PENUGASAN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086100" lvl="6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Konsorsium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Riset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(KRU-PT)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Kajian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Kebijakan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Strategis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(KKS)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19840" y="1508845"/>
            <a:ext cx="5200694" cy="315164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B. KATEGORI PENELITIAN DESENTRALISASI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Dasar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(PDUPT)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Terapan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(PTUPT)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Unggulan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(PPUPT)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5668" y="1528463"/>
            <a:ext cx="5211315" cy="31320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solidFill>
              <a:srgbClr val="41719C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A. KATEGORI PENELITIAN KOMPETITIF NASIONAL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Dasar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(PD)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Terapan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Pengembangan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(PP)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Dosen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Pemula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(PDP)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Kerjasama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Perguruan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Tinggi (PKPT)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Skema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Penelitian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Pascasarjana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(PPS)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934224" y="-11839"/>
            <a:ext cx="10515600" cy="4513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KATEGORI DAN SKEMA PENELITIAN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693" y="558525"/>
            <a:ext cx="5094251" cy="521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 smtClean="0"/>
              <a:t>Rencana</a:t>
            </a:r>
            <a:r>
              <a:rPr lang="en-ID" sz="2400" dirty="0" smtClean="0"/>
              <a:t> </a:t>
            </a:r>
            <a:r>
              <a:rPr lang="en-ID" sz="2400" dirty="0" err="1" smtClean="0"/>
              <a:t>Induk</a:t>
            </a:r>
            <a:r>
              <a:rPr lang="en-ID" sz="2400" dirty="0" smtClean="0"/>
              <a:t> </a:t>
            </a:r>
            <a:r>
              <a:rPr lang="en-ID" sz="2400" dirty="0" err="1" smtClean="0"/>
              <a:t>Riset</a:t>
            </a:r>
            <a:r>
              <a:rPr lang="en-ID" sz="2400" dirty="0" smtClean="0"/>
              <a:t> </a:t>
            </a:r>
            <a:r>
              <a:rPr lang="en-ID" sz="2400" dirty="0" err="1" smtClean="0"/>
              <a:t>Nasional</a:t>
            </a:r>
            <a:r>
              <a:rPr lang="en-ID" sz="2400" dirty="0" smtClean="0"/>
              <a:t> (RIRN)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319840" y="558525"/>
            <a:ext cx="5094251" cy="521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/>
              <a:t>RENSTRA PERGURUAN TINGGI</a:t>
            </a:r>
            <a:endParaRPr lang="en-US" sz="2400" dirty="0"/>
          </a:p>
        </p:txBody>
      </p:sp>
      <p:sp>
        <p:nvSpPr>
          <p:cNvPr id="11" name="Left-Right Arrow 10"/>
          <p:cNvSpPr/>
          <p:nvPr/>
        </p:nvSpPr>
        <p:spPr>
          <a:xfrm>
            <a:off x="5477563" y="621340"/>
            <a:ext cx="714461" cy="458295"/>
          </a:xfrm>
          <a:prstGeom prst="left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2450276" y="1179871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688844" y="1173041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345415" y="4724170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8583983" y="4717340"/>
            <a:ext cx="757084" cy="3244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88488"/>
            <a:ext cx="10515600" cy="323133"/>
          </a:xfrm>
        </p:spPr>
        <p:txBody>
          <a:bodyPr>
            <a:noAutofit/>
          </a:bodyPr>
          <a:lstStyle/>
          <a:p>
            <a:r>
              <a:rPr lang="en-ID" sz="3200" b="1" dirty="0" smtClean="0">
                <a:solidFill>
                  <a:srgbClr val="FF0000"/>
                </a:solidFill>
              </a:rPr>
              <a:t>KEWENANGAN PENGELOLAAN PENELITIAN (2)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722376"/>
            <a:ext cx="11325225" cy="5449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3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88488"/>
            <a:ext cx="10515600" cy="323133"/>
          </a:xfrm>
        </p:spPr>
        <p:txBody>
          <a:bodyPr>
            <a:noAutofit/>
          </a:bodyPr>
          <a:lstStyle/>
          <a:p>
            <a:r>
              <a:rPr lang="en-ID" sz="3200" b="1" dirty="0" smtClean="0">
                <a:solidFill>
                  <a:srgbClr val="FF0000"/>
                </a:solidFill>
              </a:rPr>
              <a:t>KEWENANGAN PENGELOLAAN PENELITIAN (3)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850392"/>
            <a:ext cx="11306175" cy="4807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8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7" y="245806"/>
            <a:ext cx="10515600" cy="323133"/>
          </a:xfrm>
        </p:spPr>
        <p:txBody>
          <a:bodyPr>
            <a:noAutofit/>
          </a:bodyPr>
          <a:lstStyle/>
          <a:p>
            <a:r>
              <a:rPr lang="en-ID" sz="3200" b="1" dirty="0" smtClean="0">
                <a:solidFill>
                  <a:srgbClr val="FF0000"/>
                </a:solidFill>
              </a:rPr>
              <a:t>TAHAPAN PENGELOLAAN PENELITIAN 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57237"/>
            <a:ext cx="11334750" cy="534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4" y="822388"/>
            <a:ext cx="10980142" cy="12807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584" y="182245"/>
            <a:ext cx="10515600" cy="357251"/>
          </a:xfrm>
        </p:spPr>
        <p:txBody>
          <a:bodyPr>
            <a:noAutofit/>
          </a:bodyPr>
          <a:lstStyle/>
          <a:p>
            <a:r>
              <a:rPr lang="en-ID" sz="2800" b="1" dirty="0" smtClean="0">
                <a:solidFill>
                  <a:srgbClr val="FF0000"/>
                </a:solidFill>
              </a:rPr>
              <a:t>KEBERLANJUTAN PENDANAAN SKEMA PENELITIAN EDISI X, XI, DAN XII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4" y="2029968"/>
            <a:ext cx="11377232" cy="3787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9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4" y="593788"/>
            <a:ext cx="10980142" cy="1280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4" y="1828800"/>
            <a:ext cx="10980142" cy="4735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1584" y="182245"/>
            <a:ext cx="10515600" cy="357251"/>
          </a:xfrm>
        </p:spPr>
        <p:txBody>
          <a:bodyPr>
            <a:noAutofit/>
          </a:bodyPr>
          <a:lstStyle/>
          <a:p>
            <a:r>
              <a:rPr lang="en-ID" sz="2800" b="1" dirty="0" smtClean="0">
                <a:solidFill>
                  <a:srgbClr val="FF0000"/>
                </a:solidFill>
              </a:rPr>
              <a:t>KEBERLANJUTAN PENDANAAN SKEMA PENELITIAN EDISI X, XI, DAN XII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4" y="822388"/>
            <a:ext cx="10980142" cy="1280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75" y="2057400"/>
            <a:ext cx="10882643" cy="28986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1584" y="182245"/>
            <a:ext cx="10515600" cy="357251"/>
          </a:xfrm>
        </p:spPr>
        <p:txBody>
          <a:bodyPr>
            <a:noAutofit/>
          </a:bodyPr>
          <a:lstStyle/>
          <a:p>
            <a:r>
              <a:rPr lang="en-ID" sz="2800" b="1" dirty="0" smtClean="0">
                <a:solidFill>
                  <a:srgbClr val="FF0000"/>
                </a:solidFill>
              </a:rPr>
              <a:t>KEBERLANJUTAN PENDANAAN SKEMA PENELITIAN EDISI X, XI, DAN XII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2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816" y="326680"/>
            <a:ext cx="11834949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PANDUAN PENELITIAN DAN PENGABDIAN KEPADA MASYAARAKAT TAHUN </a:t>
            </a:r>
            <a:r>
              <a:rPr lang="en-US" sz="2400" b="1" dirty="0" smtClean="0">
                <a:solidFill>
                  <a:srgbClr val="FF0000"/>
                </a:solidFill>
              </a:rPr>
              <a:t>2018 </a:t>
            </a:r>
            <a:r>
              <a:rPr lang="en-US" sz="2400" b="1" dirty="0">
                <a:solidFill>
                  <a:srgbClr val="FF0000"/>
                </a:solidFill>
              </a:rPr>
              <a:t>EDISI </a:t>
            </a:r>
            <a:r>
              <a:rPr lang="en-US" sz="2400" b="1" dirty="0" smtClean="0">
                <a:solidFill>
                  <a:srgbClr val="FF0000"/>
                </a:solidFill>
              </a:rPr>
              <a:t>XII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6" y="1101720"/>
            <a:ext cx="1657350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BAGIAN UMUM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713" y="1101334"/>
            <a:ext cx="2297997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SKEMA PENELITIAN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796" y="1101685"/>
            <a:ext cx="2461154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SKEMA PENGABDIAN</a:t>
            </a:r>
          </a:p>
        </p:txBody>
      </p:sp>
      <p:sp>
        <p:nvSpPr>
          <p:cNvPr id="7" name="Rectangle 6"/>
          <p:cNvSpPr/>
          <p:nvPr/>
        </p:nvSpPr>
        <p:spPr>
          <a:xfrm>
            <a:off x="9160982" y="1097042"/>
            <a:ext cx="2431095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LAMPIRAN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3300" y="1099421"/>
            <a:ext cx="1642638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BAGIAN AKHIR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08744" y="1415353"/>
            <a:ext cx="3674" cy="128695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394" y="214290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75655" y="2053399"/>
            <a:ext cx="1564775" cy="217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1 PENDAHULUAN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02394" y="2422911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5656" y="2326576"/>
            <a:ext cx="1564774" cy="217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 PENGELOLAAN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28217" y="1967701"/>
            <a:ext cx="1859416" cy="10709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BAB </a:t>
            </a:r>
            <a:r>
              <a:rPr lang="en-US" sz="1400" dirty="0" smtClean="0">
                <a:solidFill>
                  <a:schemeClr val="bg1"/>
                </a:solidFill>
              </a:rPr>
              <a:t>4 KOMPETITIF NASIONAL (PD,PT, PP, PDP, PKPT, PIP)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78054" y="244163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890975" y="1407593"/>
            <a:ext cx="3302" cy="33640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3248619" y="3152373"/>
            <a:ext cx="1839014" cy="97760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BAB 5 </a:t>
            </a:r>
            <a:r>
              <a:rPr lang="en-US" sz="1400" dirty="0" smtClean="0">
                <a:solidFill>
                  <a:schemeClr val="bg1"/>
                </a:solidFill>
              </a:rPr>
              <a:t>UNGGULAN PT </a:t>
            </a:r>
          </a:p>
          <a:p>
            <a:r>
              <a:rPr lang="en-ID" sz="1400" dirty="0" smtClean="0">
                <a:solidFill>
                  <a:schemeClr val="bg1"/>
                </a:solidFill>
              </a:rPr>
              <a:t>(PDUPT, PTUPT, PPUPT)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248337" y="4328002"/>
            <a:ext cx="1840728" cy="90939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BAB </a:t>
            </a:r>
            <a:r>
              <a:rPr lang="en-US" sz="1600" dirty="0" smtClean="0">
                <a:solidFill>
                  <a:schemeClr val="bg1"/>
                </a:solidFill>
              </a:rPr>
              <a:t>6 PENUGASAN</a:t>
            </a:r>
          </a:p>
          <a:p>
            <a:r>
              <a:rPr lang="en-ID" sz="1600" dirty="0" smtClean="0">
                <a:solidFill>
                  <a:schemeClr val="bg1"/>
                </a:solidFill>
              </a:rPr>
              <a:t>(KUR-PT, KKA)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2894277" y="359996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879486" y="4773133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297301" y="1415353"/>
            <a:ext cx="23653" cy="33466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9960069" y="2049540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BIDANG FOKUS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9541359" y="214956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554097" y="1388088"/>
            <a:ext cx="7684" cy="102560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703270" y="1393400"/>
            <a:ext cx="11531" cy="102627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04778" y="2155453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078040" y="2049540"/>
            <a:ext cx="1301510" cy="2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PENUTUP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707038" y="241369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8088926" y="2317355"/>
            <a:ext cx="1301509" cy="200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DAFTAR PUSTAKA</a:t>
            </a:r>
          </a:p>
        </p:txBody>
      </p:sp>
      <p:cxnSp>
        <p:nvCxnSpPr>
          <p:cNvPr id="124" name="Straight Connector 123"/>
          <p:cNvCxnSpPr>
            <a:endCxn id="4" idx="0"/>
          </p:cNvCxnSpPr>
          <p:nvPr/>
        </p:nvCxnSpPr>
        <p:spPr>
          <a:xfrm>
            <a:off x="1066801" y="838079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186024" y="846705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875373" y="833401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220975" y="846319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376529" y="833401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" idx="3"/>
            <a:endCxn id="5" idx="1"/>
          </p:cNvCxnSpPr>
          <p:nvPr/>
        </p:nvCxnSpPr>
        <p:spPr>
          <a:xfrm flipV="1">
            <a:off x="1895476" y="1256610"/>
            <a:ext cx="215237" cy="3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" idx="3"/>
            <a:endCxn id="6" idx="1"/>
          </p:cNvCxnSpPr>
          <p:nvPr/>
        </p:nvCxnSpPr>
        <p:spPr>
          <a:xfrm>
            <a:off x="4408710" y="1256610"/>
            <a:ext cx="236086" cy="3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6" idx="3"/>
            <a:endCxn id="8" idx="1"/>
          </p:cNvCxnSpPr>
          <p:nvPr/>
        </p:nvCxnSpPr>
        <p:spPr>
          <a:xfrm flipV="1">
            <a:off x="7105950" y="1254697"/>
            <a:ext cx="227350" cy="226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" idx="3"/>
            <a:endCxn id="7" idx="1"/>
          </p:cNvCxnSpPr>
          <p:nvPr/>
        </p:nvCxnSpPr>
        <p:spPr>
          <a:xfrm flipV="1">
            <a:off x="8975938" y="1252318"/>
            <a:ext cx="185044" cy="237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9980491" y="2333918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TKT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9561781" y="243393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8744" y="2702311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82006" y="2605975"/>
            <a:ext cx="1564774" cy="461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PENGUSULAN DAN PELAPORAN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297301" y="244163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70815" y="1968106"/>
            <a:ext cx="1859416" cy="10590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BAB 7</a:t>
            </a:r>
            <a:r>
              <a:rPr lang="en-US" sz="1400" dirty="0" smtClean="0">
                <a:solidFill>
                  <a:schemeClr val="bg1"/>
                </a:solidFill>
              </a:rPr>
              <a:t> KOMPETITIF NASIONAL (PKM</a:t>
            </a:r>
            <a:r>
              <a:rPr lang="en-US" sz="1400" dirty="0">
                <a:solidFill>
                  <a:schemeClr val="bg1"/>
                </a:solidFill>
              </a:rPr>
              <a:t>, PKMS, KKN-PPM, PPK, PPPUD, PPUPIK, </a:t>
            </a:r>
            <a:r>
              <a:rPr lang="en-US" sz="1400" dirty="0" smtClean="0">
                <a:solidFill>
                  <a:schemeClr val="bg1"/>
                </a:solidFill>
              </a:rPr>
              <a:t>PPDM)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91217" y="3141273"/>
            <a:ext cx="1839014" cy="97760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BAB </a:t>
            </a:r>
            <a:r>
              <a:rPr lang="en-US" sz="1400" dirty="0" smtClean="0">
                <a:solidFill>
                  <a:schemeClr val="bg1"/>
                </a:solidFill>
              </a:rPr>
              <a:t>8 UNGGULAN PT </a:t>
            </a:r>
          </a:p>
          <a:p>
            <a:r>
              <a:rPr lang="en-ID" sz="1400" dirty="0" smtClean="0">
                <a:solidFill>
                  <a:schemeClr val="bg1"/>
                </a:solidFill>
              </a:rPr>
              <a:t>(PPMUPT)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90935" y="4316902"/>
            <a:ext cx="1840728" cy="90939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BAB </a:t>
            </a:r>
            <a:r>
              <a:rPr lang="en-US" sz="1600" dirty="0" smtClean="0">
                <a:solidFill>
                  <a:schemeClr val="bg1"/>
                </a:solidFill>
              </a:rPr>
              <a:t>9 PENUGASAN</a:t>
            </a:r>
          </a:p>
          <a:p>
            <a:r>
              <a:rPr lang="en-ID" sz="1600" dirty="0" smtClean="0">
                <a:solidFill>
                  <a:schemeClr val="bg1"/>
                </a:solidFill>
              </a:rPr>
              <a:t>(PPIM)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336875" y="358886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322084" y="4762033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159" y="5673213"/>
            <a:ext cx="4080321" cy="568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4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326680"/>
            <a:ext cx="10412783" cy="5238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PANDUAN PENELITIAN DAN PENGABDIAN KEPADA MASYAARAKAT TAHUN </a:t>
            </a:r>
            <a:r>
              <a:rPr lang="en-US" dirty="0" smtClean="0"/>
              <a:t>2018 </a:t>
            </a:r>
            <a:r>
              <a:rPr lang="en-US" dirty="0"/>
              <a:t>EDISI </a:t>
            </a:r>
            <a:r>
              <a:rPr lang="en-US" dirty="0" smtClean="0"/>
              <a:t>XI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126" y="1101720"/>
            <a:ext cx="1657350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BAGIAN UMUM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713" y="1101334"/>
            <a:ext cx="2297997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SKEMA PENELITIAN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796" y="1101685"/>
            <a:ext cx="2461154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SKEMA PENGABDIAN</a:t>
            </a:r>
          </a:p>
        </p:txBody>
      </p:sp>
      <p:sp>
        <p:nvSpPr>
          <p:cNvPr id="7" name="Rectangle 6"/>
          <p:cNvSpPr/>
          <p:nvPr/>
        </p:nvSpPr>
        <p:spPr>
          <a:xfrm>
            <a:off x="9160982" y="1097042"/>
            <a:ext cx="2431095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LAMPIRAN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3300" y="1099421"/>
            <a:ext cx="1642638" cy="310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BAGIAN AKHIR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00886" y="1415353"/>
            <a:ext cx="11531" cy="102627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394" y="214290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75655" y="2053399"/>
            <a:ext cx="1564775" cy="217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1 PENDAHULUAN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02394" y="2422911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75656" y="2326576"/>
            <a:ext cx="1564774" cy="217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 PENGELOLAAN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96947" y="2069044"/>
            <a:ext cx="1767115" cy="2000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3 PKLN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78237" y="216906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78237" y="2427673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886941" y="1407593"/>
            <a:ext cx="4034" cy="463598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3296947" y="2342221"/>
            <a:ext cx="1767115" cy="2016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4 PBK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296947" y="2692462"/>
            <a:ext cx="1767115" cy="20162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5 PSN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287336" y="2952650"/>
            <a:ext cx="1767115" cy="2000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6 P3S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3287336" y="3225827"/>
            <a:ext cx="1767115" cy="20162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7 PUSN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3274656" y="3688060"/>
            <a:ext cx="1767115" cy="20162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8 PDP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274656" y="3963523"/>
            <a:ext cx="1767115" cy="2000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9 PKPT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274656" y="4236700"/>
            <a:ext cx="1767115" cy="20162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10 PTP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274656" y="4499061"/>
            <a:ext cx="1767115" cy="20162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11 PDD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3274656" y="4774524"/>
            <a:ext cx="1767115" cy="2000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12 PMDSU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3274656" y="5047701"/>
            <a:ext cx="1767115" cy="20162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13 PPD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2886941" y="2787829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2878237" y="3070534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2878237" y="332914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924086" y="4609703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2915382" y="489240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2915382" y="5151016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905805" y="3794056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2897101" y="4076761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2897101" y="4335369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5314391" y="2154557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5693412" y="2069044"/>
            <a:ext cx="1767115" cy="200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17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IbM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PKM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5304814" y="241549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296110" y="269820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5296110" y="295680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297879" y="1399780"/>
            <a:ext cx="6264" cy="32922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5693412" y="2342221"/>
            <a:ext cx="1767115" cy="201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18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IbK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PPK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693412" y="2617684"/>
            <a:ext cx="1767115" cy="200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19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IbPE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P3E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693412" y="2890861"/>
            <a:ext cx="1767115" cy="201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20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IbPUD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P2UD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699582" y="3152373"/>
            <a:ext cx="1767115" cy="200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21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IbKIK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P2UPIK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699582" y="3425550"/>
            <a:ext cx="1767115" cy="201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22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IbW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PKW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699582" y="3701013"/>
            <a:ext cx="1767115" cy="200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23 </a:t>
            </a:r>
            <a:r>
              <a:rPr lang="en-U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IbW</a:t>
            </a:r>
            <a:r>
              <a:rPr 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-CSR</a:t>
            </a:r>
            <a:r>
              <a:rPr 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PKW-CSR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5699582" y="3974190"/>
            <a:ext cx="1767115" cy="201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24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IbDM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P2DM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5684226" y="4270722"/>
            <a:ext cx="1767115" cy="200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25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KKN-PPM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tetap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5314391" y="325442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5304814" y="3515363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5296110" y="379806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5296110" y="4056676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5312209" y="436711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673788" y="4581604"/>
            <a:ext cx="1767115" cy="200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26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HI-LINK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tatap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301771" y="467799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9960069" y="2049540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TKT 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9541359" y="214956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561781" y="268942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554097" y="1388088"/>
            <a:ext cx="34278" cy="40345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9980491" y="2603968"/>
            <a:ext cx="1928163" cy="19544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ANGGARAN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980491" y="2879432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D. JADWAL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980491" y="3152608"/>
            <a:ext cx="1928163" cy="19544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 ORGANISASI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970880" y="3412797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F. BIODATA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970880" y="3685973"/>
            <a:ext cx="1928163" cy="19544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G. PERNYATAAN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9971680" y="3975246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H. CATATAN HARIAN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9966410" y="4223024"/>
            <a:ext cx="1928163" cy="19544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LAP. KEMAJUAN</a:t>
            </a:r>
          </a:p>
        </p:txBody>
      </p:sp>
      <p:sp>
        <p:nvSpPr>
          <p:cNvPr id="91" name="Rectangle 90"/>
          <p:cNvSpPr/>
          <p:nvPr/>
        </p:nvSpPr>
        <p:spPr>
          <a:xfrm>
            <a:off x="9966410" y="4498488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J. LAP. AKHIR YAHUN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966410" y="4771664"/>
            <a:ext cx="1928163" cy="19544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K. LAP. AKHIR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948040" y="5043486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L. CAPAIAN LUARAN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9948040" y="5316662"/>
            <a:ext cx="1928163" cy="18718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M. ARTIKEL, POSTER, PROFIL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9580062" y="2987037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9570485" y="324797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9561781" y="353068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9561781" y="378928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9588766" y="4067064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579189" y="432800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9570485" y="4610707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9570485" y="486931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9588766" y="5166932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9579189" y="542265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703270" y="1393400"/>
            <a:ext cx="11531" cy="102627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04778" y="2155453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078040" y="2049540"/>
            <a:ext cx="1301510" cy="2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BAB 27 PENUTUP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707038" y="241369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8088926" y="2317355"/>
            <a:ext cx="1301509" cy="200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DAFTAR PUSTAKA</a:t>
            </a:r>
          </a:p>
        </p:txBody>
      </p:sp>
      <p:cxnSp>
        <p:nvCxnSpPr>
          <p:cNvPr id="124" name="Straight Connector 123"/>
          <p:cNvCxnSpPr>
            <a:endCxn id="4" idx="0"/>
          </p:cNvCxnSpPr>
          <p:nvPr/>
        </p:nvCxnSpPr>
        <p:spPr>
          <a:xfrm>
            <a:off x="1066801" y="838079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186024" y="846705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875373" y="833401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220975" y="846319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376529" y="833401"/>
            <a:ext cx="0" cy="263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4" idx="3"/>
            <a:endCxn id="5" idx="1"/>
          </p:cNvCxnSpPr>
          <p:nvPr/>
        </p:nvCxnSpPr>
        <p:spPr>
          <a:xfrm flipV="1">
            <a:off x="1895476" y="1256610"/>
            <a:ext cx="215237" cy="3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" idx="3"/>
            <a:endCxn id="6" idx="1"/>
          </p:cNvCxnSpPr>
          <p:nvPr/>
        </p:nvCxnSpPr>
        <p:spPr>
          <a:xfrm>
            <a:off x="4408710" y="1256610"/>
            <a:ext cx="236086" cy="3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6" idx="3"/>
            <a:endCxn id="8" idx="1"/>
          </p:cNvCxnSpPr>
          <p:nvPr/>
        </p:nvCxnSpPr>
        <p:spPr>
          <a:xfrm flipV="1">
            <a:off x="7105950" y="1254697"/>
            <a:ext cx="227350" cy="226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" idx="3"/>
            <a:endCxn id="7" idx="1"/>
          </p:cNvCxnSpPr>
          <p:nvPr/>
        </p:nvCxnSpPr>
        <p:spPr>
          <a:xfrm flipV="1">
            <a:off x="8975938" y="1252318"/>
            <a:ext cx="185044" cy="237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82381" y="2023492"/>
            <a:ext cx="2347885" cy="56975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flipH="1">
            <a:off x="2174467" y="2308369"/>
            <a:ext cx="607914" cy="700562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52820" y="2915044"/>
            <a:ext cx="1179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Penelitian</a:t>
            </a:r>
            <a:r>
              <a:rPr lang="en-US" spc="5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Dasar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792541" y="2678532"/>
            <a:ext cx="2347885" cy="88124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>
            <a:stCxn id="125" idx="1"/>
          </p:cNvCxnSpPr>
          <p:nvPr/>
        </p:nvCxnSpPr>
        <p:spPr>
          <a:xfrm flipH="1">
            <a:off x="2110713" y="3119155"/>
            <a:ext cx="681828" cy="74038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359336" y="3819330"/>
            <a:ext cx="1179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Penelitian</a:t>
            </a:r>
            <a:r>
              <a:rPr lang="en-US" spc="5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Terapan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792541" y="3675821"/>
            <a:ext cx="2347885" cy="162918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>
            <a:stCxn id="128" idx="1"/>
          </p:cNvCxnSpPr>
          <p:nvPr/>
        </p:nvCxnSpPr>
        <p:spPr>
          <a:xfrm flipH="1">
            <a:off x="2415396" y="4490412"/>
            <a:ext cx="377145" cy="39526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352820" y="4660472"/>
            <a:ext cx="1341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Penelitian</a:t>
            </a:r>
            <a:r>
              <a:rPr lang="en-US" spc="5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Peningkatan</a:t>
            </a:r>
            <a:endParaRPr lang="en-US" spc="5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Kapasitas</a:t>
            </a:r>
            <a:r>
              <a:rPr lang="en-US" spc="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321015" y="5406898"/>
            <a:ext cx="1767115" cy="201622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14 PDUPT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293084" y="5667086"/>
            <a:ext cx="1767115" cy="200041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15 PTUPT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3293084" y="5940263"/>
            <a:ext cx="1767115" cy="201622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BAB 16 PPUPT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892689" y="5502265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883985" y="5784970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2883985" y="604357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798289" y="5392968"/>
            <a:ext cx="2347885" cy="88124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>
            <a:stCxn id="184" idx="1"/>
          </p:cNvCxnSpPr>
          <p:nvPr/>
        </p:nvCxnSpPr>
        <p:spPr>
          <a:xfrm flipH="1">
            <a:off x="2504383" y="5833591"/>
            <a:ext cx="293906" cy="28327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1367625" y="5912156"/>
            <a:ext cx="136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5" dirty="0" err="1">
                <a:solidFill>
                  <a:schemeClr val="accent5">
                    <a:lumMod val="75000"/>
                  </a:schemeClr>
                </a:solidFill>
              </a:rPr>
              <a:t>Penelitian</a:t>
            </a:r>
            <a:r>
              <a:rPr lang="en-US" spc="5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Unggulan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PT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-2242" y="3840398"/>
            <a:ext cx="1262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" dirty="0" err="1"/>
              <a:t>Kompetitif</a:t>
            </a:r>
            <a:r>
              <a:rPr lang="en-US" b="1" spc="5" dirty="0"/>
              <a:t> </a:t>
            </a:r>
          </a:p>
          <a:p>
            <a:r>
              <a:rPr lang="en-US" b="1" spc="5" dirty="0"/>
              <a:t>Nasional</a:t>
            </a:r>
            <a:endParaRPr lang="en-US" b="1" dirty="0"/>
          </a:p>
        </p:txBody>
      </p:sp>
      <p:sp>
        <p:nvSpPr>
          <p:cNvPr id="189" name="Rectangle 188"/>
          <p:cNvSpPr/>
          <p:nvPr/>
        </p:nvSpPr>
        <p:spPr>
          <a:xfrm>
            <a:off x="-30683" y="5904215"/>
            <a:ext cx="151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" dirty="0" err="1">
                <a:solidFill>
                  <a:schemeClr val="tx2">
                    <a:lumMod val="75000"/>
                  </a:schemeClr>
                </a:solidFill>
              </a:rPr>
              <a:t>Desentralisasi</a:t>
            </a:r>
            <a:endParaRPr lang="en-US" b="1" spc="5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1115" y="3015425"/>
            <a:ext cx="0" cy="25105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417934" y="5867127"/>
            <a:ext cx="0" cy="6834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9980491" y="2333918"/>
            <a:ext cx="1928163" cy="19391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RUMPUN ILMU </a:t>
            </a:r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9561781" y="2433938"/>
            <a:ext cx="3702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832" y="5902691"/>
            <a:ext cx="4138250" cy="714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5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365125"/>
            <a:ext cx="10515600" cy="466979"/>
          </a:xfrm>
        </p:spPr>
        <p:txBody>
          <a:bodyPr>
            <a:noAutofit/>
          </a:bodyPr>
          <a:lstStyle/>
          <a:p>
            <a:r>
              <a:rPr lang="en-ID" sz="4800" dirty="0" smtClean="0">
                <a:solidFill>
                  <a:srgbClr val="C00000"/>
                </a:solidFill>
              </a:rPr>
              <a:t>PENGUSULAN MELALUI SIMLITABMAS</a:t>
            </a:r>
            <a:endParaRPr lang="en-US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62922318"/>
              </p:ext>
            </p:extLst>
          </p:nvPr>
        </p:nvGraphicFramePr>
        <p:xfrm>
          <a:off x="2050288" y="10762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227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365125"/>
            <a:ext cx="10515600" cy="466979"/>
          </a:xfrm>
        </p:spPr>
        <p:txBody>
          <a:bodyPr>
            <a:noAutofit/>
          </a:bodyPr>
          <a:lstStyle/>
          <a:p>
            <a:r>
              <a:rPr lang="en-ID" sz="6000" dirty="0" smtClean="0">
                <a:solidFill>
                  <a:srgbClr val="C00000"/>
                </a:solidFill>
              </a:rPr>
              <a:t>PENGUSULAN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901912"/>
            <a:ext cx="4380167" cy="28387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98464" y="365125"/>
            <a:ext cx="5907024" cy="6319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smtClean="0"/>
              <a:t>PENGISIAN ID PENGUSUL (KETUA DAN ANGGOTA)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NIDN/NIDK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identitas</a:t>
            </a:r>
            <a:r>
              <a:rPr lang="en-US" sz="3200" dirty="0"/>
              <a:t> </a:t>
            </a:r>
            <a:r>
              <a:rPr lang="en-US" sz="3200" dirty="0" err="1"/>
              <a:t>resmi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non </a:t>
            </a:r>
            <a:r>
              <a:rPr lang="en-US" sz="3200" dirty="0" err="1"/>
              <a:t>dosen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Nama </a:t>
            </a:r>
            <a:r>
              <a:rPr lang="en-US" sz="3200" dirty="0" err="1" smtClean="0"/>
              <a:t>pengusul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Pangkat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Jabatan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Email </a:t>
            </a:r>
            <a:r>
              <a:rPr lang="en-US" sz="3200" dirty="0" err="1"/>
              <a:t>pengusul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Isian</a:t>
            </a:r>
            <a:r>
              <a:rPr lang="en-US" sz="3200" dirty="0"/>
              <a:t> </a:t>
            </a:r>
            <a:r>
              <a:rPr lang="en-US" sz="3200" i="1" dirty="0"/>
              <a:t>curriculum vitae</a:t>
            </a:r>
            <a:r>
              <a:rPr lang="en-US" sz="3200" dirty="0"/>
              <a:t> (CV)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Isian</a:t>
            </a:r>
            <a:r>
              <a:rPr lang="en-US" sz="3200" dirty="0"/>
              <a:t> ID </a:t>
            </a:r>
            <a:r>
              <a:rPr lang="en-US" sz="3200" dirty="0" err="1"/>
              <a:t>Sinta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Isian</a:t>
            </a:r>
            <a:r>
              <a:rPr lang="en-US" sz="3200" dirty="0"/>
              <a:t> h-Index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1042416" y="2834640"/>
            <a:ext cx="4956048" cy="1371600"/>
          </a:xfrm>
          <a:prstGeom prst="bentConnector3">
            <a:avLst>
              <a:gd name="adj1" fmla="val 3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8116" y="2764832"/>
            <a:ext cx="22860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6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108958" y="110744"/>
            <a:ext cx="54867" cy="651865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6712" y="448344"/>
            <a:ext cx="71443" cy="634853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01050" y="448344"/>
            <a:ext cx="69721" cy="633577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124679779"/>
              </p:ext>
            </p:extLst>
          </p:nvPr>
        </p:nvGraphicFramePr>
        <p:xfrm>
          <a:off x="3108960" y="2210426"/>
          <a:ext cx="87050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0917906"/>
              </p:ext>
            </p:extLst>
          </p:nvPr>
        </p:nvGraphicFramePr>
        <p:xfrm>
          <a:off x="3108958" y="1042704"/>
          <a:ext cx="532266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2661"/>
              </a:tblGrid>
              <a:tr h="56246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ID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ID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Penelitian</a:t>
                      </a:r>
                      <a:r>
                        <a:rPr lang="en-ID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Dosen</a:t>
                      </a:r>
                      <a:r>
                        <a:rPr lang="en-ID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ID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Pemula</a:t>
                      </a:r>
                      <a:r>
                        <a:rPr lang="en-ID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(PDP)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Penelitian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Kerjasama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Antar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Perguruan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Tinggi (PKPT)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Penelitian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Pascasarjana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(PPS)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2209791"/>
              </p:ext>
            </p:extLst>
          </p:nvPr>
        </p:nvGraphicFramePr>
        <p:xfrm>
          <a:off x="3108959" y="539784"/>
          <a:ext cx="805586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770"/>
                <a:gridCol w="2708257"/>
                <a:gridCol w="2743838"/>
              </a:tblGrid>
              <a:tr h="411480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Skema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Penelitian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Dasar</a:t>
                      </a:r>
                      <a:r>
                        <a:rPr lang="en-ID" sz="1400" dirty="0" smtClean="0"/>
                        <a:t> (PD)</a:t>
                      </a:r>
                      <a:endParaRPr lang="en-US" sz="1400" dirty="0"/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Skema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Penelitian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Terapan</a:t>
                      </a:r>
                      <a:r>
                        <a:rPr lang="en-ID" sz="1400" dirty="0" smtClean="0"/>
                        <a:t> (PP)</a:t>
                      </a:r>
                      <a:endParaRPr lang="en-US" sz="1400" dirty="0"/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Skema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Penelitian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Pengembangan</a:t>
                      </a:r>
                      <a:r>
                        <a:rPr lang="en-ID" sz="1400" dirty="0" smtClean="0"/>
                        <a:t> (PP)</a:t>
                      </a:r>
                      <a:endParaRPr lang="en-US" sz="1400" dirty="0"/>
                    </a:p>
                  </a:txBody>
                  <a:tcPr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3345240"/>
              </p:ext>
            </p:extLst>
          </p:nvPr>
        </p:nvGraphicFramePr>
        <p:xfrm>
          <a:off x="3130225" y="2004686"/>
          <a:ext cx="8055865" cy="54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770"/>
                <a:gridCol w="2697624"/>
                <a:gridCol w="2754471"/>
              </a:tblGrid>
              <a:tr h="546778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Skema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Penelitian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Dasar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Unggulan</a:t>
                      </a:r>
                      <a:r>
                        <a:rPr lang="en-ID" sz="1400" baseline="0" dirty="0" smtClean="0"/>
                        <a:t> PT</a:t>
                      </a:r>
                      <a:r>
                        <a:rPr lang="en-ID" sz="1400" dirty="0" smtClean="0"/>
                        <a:t> (PDUPT)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Skema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Penelitian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Terapan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Unggulan</a:t>
                      </a:r>
                      <a:r>
                        <a:rPr lang="en-ID" sz="1400" dirty="0" smtClean="0"/>
                        <a:t> PT (PTUPT)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Skema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Penelitian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Pengembangan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Unggulan</a:t>
                      </a:r>
                      <a:r>
                        <a:rPr lang="en-ID" sz="1400" dirty="0" smtClean="0"/>
                        <a:t> PT (PPUPT)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4460592"/>
              </p:ext>
            </p:extLst>
          </p:nvPr>
        </p:nvGraphicFramePr>
        <p:xfrm>
          <a:off x="5733288" y="3337678"/>
          <a:ext cx="5431536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1536"/>
              </a:tblGrid>
              <a:tr h="26754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Skema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Konsorsium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Riset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Unggulan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Perguruan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Tinggi (KRU-PT)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9456" y="640368"/>
            <a:ext cx="2295144" cy="7589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</a:rPr>
              <a:t>KOMPETITIF NASIONAL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42616" y="841536"/>
            <a:ext cx="292608" cy="4480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4591" y="1894748"/>
            <a:ext cx="2295144" cy="7589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</a:rPr>
              <a:t>DESENTRALISASI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87751" y="2032118"/>
            <a:ext cx="292608" cy="4480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4591" y="3021532"/>
            <a:ext cx="2295144" cy="7589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</a:rPr>
              <a:t>PENUGASAN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87751" y="3222700"/>
            <a:ext cx="292608" cy="4480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9456" y="6017716"/>
            <a:ext cx="2295144" cy="7589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</a:rPr>
              <a:t>LUARAN WAJIB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42616" y="6218884"/>
            <a:ext cx="292608" cy="448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0288405"/>
              </p:ext>
            </p:extLst>
          </p:nvPr>
        </p:nvGraphicFramePr>
        <p:xfrm>
          <a:off x="3163823" y="6147334"/>
          <a:ext cx="8055865" cy="54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3254"/>
                <a:gridCol w="2668772"/>
                <a:gridCol w="2743839"/>
              </a:tblGrid>
              <a:tr h="546778"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Publikasi</a:t>
                      </a:r>
                      <a:r>
                        <a:rPr lang="en-ID" sz="1400" dirty="0" smtClean="0"/>
                        <a:t> di </a:t>
                      </a:r>
                      <a:r>
                        <a:rPr lang="en-ID" sz="1400" dirty="0" err="1" smtClean="0"/>
                        <a:t>Jurnal</a:t>
                      </a:r>
                      <a:r>
                        <a:rPr lang="en-ID" sz="1400" dirty="0" smtClean="0"/>
                        <a:t>, </a:t>
                      </a:r>
                      <a:r>
                        <a:rPr lang="en-ID" sz="1400" dirty="0" err="1" smtClean="0"/>
                        <a:t>prosiding</a:t>
                      </a:r>
                      <a:r>
                        <a:rPr lang="en-ID" sz="1400" dirty="0" smtClean="0"/>
                        <a:t>, </a:t>
                      </a:r>
                      <a:r>
                        <a:rPr lang="en-ID" sz="1400" dirty="0" err="1" smtClean="0"/>
                        <a:t>atau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buku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Kekayaan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Intelektual</a:t>
                      </a:r>
                      <a:r>
                        <a:rPr lang="en-ID" sz="1400" baseline="0" dirty="0" smtClean="0"/>
                        <a:t>, </a:t>
                      </a:r>
                      <a:r>
                        <a:rPr lang="en-ID" sz="1400" baseline="0" dirty="0" err="1" smtClean="0"/>
                        <a:t>uji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coba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produk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</a:t>
                      </a:r>
                      <a:r>
                        <a:rPr lang="en-ID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laik</a:t>
                      </a:r>
                      <a:r>
                        <a:rPr lang="en-ID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industry,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feasibility study, business plan</a:t>
                      </a:r>
                      <a:endParaRPr lang="en-US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" name="Title 1"/>
          <p:cNvSpPr txBox="1"/>
          <p:nvPr/>
        </p:nvSpPr>
        <p:spPr>
          <a:xfrm>
            <a:off x="934224" y="77725"/>
            <a:ext cx="10515600" cy="4513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PETA SKEMA PENELITIAN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2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365125"/>
            <a:ext cx="10515600" cy="466979"/>
          </a:xfrm>
        </p:spPr>
        <p:txBody>
          <a:bodyPr>
            <a:noAutofit/>
          </a:bodyPr>
          <a:lstStyle/>
          <a:p>
            <a:r>
              <a:rPr lang="en-ID" sz="6000" dirty="0" smtClean="0">
                <a:solidFill>
                  <a:srgbClr val="C00000"/>
                </a:solidFill>
              </a:rPr>
              <a:t>PENGUSULAN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901912"/>
            <a:ext cx="4380167" cy="28387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98464" y="365125"/>
            <a:ext cx="5907024" cy="63191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smtClean="0"/>
              <a:t>PENGISIAN ID USULAN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Rumpun</a:t>
            </a:r>
            <a:r>
              <a:rPr lang="en-US" sz="2400" dirty="0" smtClean="0"/>
              <a:t> </a:t>
            </a:r>
            <a:r>
              <a:rPr lang="en-US" sz="2400" dirty="0" err="1"/>
              <a:t>Ilmu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fokus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Status Tingkat </a:t>
            </a:r>
            <a:r>
              <a:rPr lang="en-US" sz="2400" dirty="0" err="1"/>
              <a:t>Kesiapterapan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(TKT)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target yang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lama </a:t>
            </a:r>
            <a:r>
              <a:rPr lang="en-US" sz="2400" dirty="0" err="1"/>
              <a:t>penelitian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Biaya</a:t>
            </a:r>
            <a:r>
              <a:rPr lang="en-US" sz="2400" dirty="0"/>
              <a:t> yang </a:t>
            </a:r>
            <a:r>
              <a:rPr lang="en-US" sz="2400" dirty="0" err="1"/>
              <a:t>diusulkan</a:t>
            </a:r>
            <a:r>
              <a:rPr lang="en-US" sz="2400" dirty="0"/>
              <a:t> di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SBK </a:t>
            </a:r>
            <a:r>
              <a:rPr lang="en-US" sz="2400" dirty="0" err="1"/>
              <a:t>penelitian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1042416" y="2834640"/>
            <a:ext cx="4956048" cy="1371600"/>
          </a:xfrm>
          <a:prstGeom prst="bentConnector3">
            <a:avLst>
              <a:gd name="adj1" fmla="val 3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8116" y="2764832"/>
            <a:ext cx="22860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5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365125"/>
            <a:ext cx="10515600" cy="466979"/>
          </a:xfrm>
        </p:spPr>
        <p:txBody>
          <a:bodyPr>
            <a:noAutofit/>
          </a:bodyPr>
          <a:lstStyle/>
          <a:p>
            <a:r>
              <a:rPr lang="en-ID" sz="6000" dirty="0" smtClean="0">
                <a:solidFill>
                  <a:srgbClr val="C00000"/>
                </a:solidFill>
              </a:rPr>
              <a:t>PENGUSULAN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901912"/>
            <a:ext cx="4380167" cy="28387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98464" y="2221992"/>
            <a:ext cx="5907024" cy="33649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smtClean="0"/>
              <a:t>PENGISIAN ID LEMBAGA PENGUSUL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Nama unit </a:t>
            </a:r>
            <a:r>
              <a:rPr lang="en-US" sz="3200" dirty="0" err="1"/>
              <a:t>lembaga</a:t>
            </a:r>
            <a:r>
              <a:rPr lang="en-US" sz="3200" dirty="0"/>
              <a:t> </a:t>
            </a:r>
            <a:r>
              <a:rPr lang="en-US" sz="3200" dirty="0" err="1" smtClean="0"/>
              <a:t>pengusul</a:t>
            </a:r>
            <a:r>
              <a:rPr lang="en-US" sz="3200" dirty="0" smtClean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Sebutan</a:t>
            </a:r>
            <a:r>
              <a:rPr lang="en-US" sz="3200" dirty="0"/>
              <a:t> </a:t>
            </a:r>
            <a:r>
              <a:rPr lang="en-US" sz="3200" dirty="0" err="1"/>
              <a:t>jabatan</a:t>
            </a:r>
            <a:r>
              <a:rPr lang="en-US" sz="3200" dirty="0"/>
              <a:t> </a:t>
            </a:r>
            <a:r>
              <a:rPr lang="en-US" sz="3200" dirty="0" smtClean="0"/>
              <a:t>unit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Nama </a:t>
            </a:r>
            <a:r>
              <a:rPr lang="en-US" sz="3200" dirty="0" err="1"/>
              <a:t>Pimpinan</a:t>
            </a:r>
            <a:r>
              <a:rPr lang="en-US" sz="3200" dirty="0"/>
              <a:t> </a:t>
            </a:r>
            <a:endParaRPr lang="en-US" sz="2800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1042416" y="2834640"/>
            <a:ext cx="4956048" cy="1371600"/>
          </a:xfrm>
          <a:prstGeom prst="bentConnector3">
            <a:avLst>
              <a:gd name="adj1" fmla="val 3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8116" y="2764832"/>
            <a:ext cx="22860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9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365125"/>
            <a:ext cx="10515600" cy="466979"/>
          </a:xfrm>
        </p:spPr>
        <p:txBody>
          <a:bodyPr>
            <a:noAutofit/>
          </a:bodyPr>
          <a:lstStyle/>
          <a:p>
            <a:r>
              <a:rPr lang="en-ID" sz="6000" dirty="0" smtClean="0">
                <a:solidFill>
                  <a:srgbClr val="C00000"/>
                </a:solidFill>
              </a:rPr>
              <a:t>PENGUSULAN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901912"/>
            <a:ext cx="4380167" cy="28387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22583" y="365125"/>
            <a:ext cx="6482905" cy="63191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smtClean="0"/>
              <a:t>PENGISIAN SUBSTANSI USULAN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RINGKASAN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LATAR BELAKANG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TINJAUAN PUSTAKA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d-ID" sz="2400" b="1" dirty="0"/>
              <a:t>METODE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LUARAN DAN TARGET CAPAIAN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RENCANA ANGGARAN BIAYA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JADWAL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DAFTAR PUSTAKA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PERSETUJUAN ATAU PERNYATAAN MITRA</a:t>
            </a:r>
            <a:endParaRPr lang="en-US" sz="3200" dirty="0"/>
          </a:p>
        </p:txBody>
      </p:sp>
      <p:cxnSp>
        <p:nvCxnSpPr>
          <p:cNvPr id="7" name="Elbow Connector 6"/>
          <p:cNvCxnSpPr>
            <a:stCxn id="12" idx="0"/>
          </p:cNvCxnSpPr>
          <p:nvPr/>
        </p:nvCxnSpPr>
        <p:spPr>
          <a:xfrm rot="16200000" flipH="1">
            <a:off x="3203495" y="2124504"/>
            <a:ext cx="1444752" cy="2865025"/>
          </a:xfrm>
          <a:prstGeom prst="bentConnector4">
            <a:avLst>
              <a:gd name="adj1" fmla="val 7595"/>
              <a:gd name="adj2" fmla="val 2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79059" y="2834640"/>
            <a:ext cx="22860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5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365125"/>
            <a:ext cx="10515600" cy="466979"/>
          </a:xfrm>
        </p:spPr>
        <p:txBody>
          <a:bodyPr>
            <a:noAutofit/>
          </a:bodyPr>
          <a:lstStyle/>
          <a:p>
            <a:r>
              <a:rPr lang="en-ID" sz="6000" dirty="0" smtClean="0">
                <a:solidFill>
                  <a:srgbClr val="C00000"/>
                </a:solidFill>
              </a:rPr>
              <a:t>PENGUSULAN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901912"/>
            <a:ext cx="4380167" cy="28387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22583" y="2441448"/>
            <a:ext cx="6482905" cy="32461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3200" dirty="0" smtClean="0"/>
              <a:t>PERSETUJUAN LEMBAGA (LP/LPP </a:t>
            </a:r>
            <a:r>
              <a:rPr lang="en-ID" sz="3200" dirty="0" err="1" smtClean="0"/>
              <a:t>atau</a:t>
            </a:r>
            <a:r>
              <a:rPr lang="en-ID" sz="3200" dirty="0" smtClean="0"/>
              <a:t> </a:t>
            </a:r>
            <a:r>
              <a:rPr lang="en-ID" sz="3200" dirty="0" err="1" smtClean="0"/>
              <a:t>sebutan</a:t>
            </a:r>
            <a:r>
              <a:rPr lang="en-ID" sz="3200" dirty="0" smtClean="0"/>
              <a:t> lain)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D" sz="2400" b="1" dirty="0" err="1" smtClean="0"/>
              <a:t>Pengiriman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oleh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pengusul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melalui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Simlitabmas</a:t>
            </a:r>
            <a:r>
              <a:rPr lang="en-ID" sz="2400" b="1" dirty="0" smtClean="0"/>
              <a:t> (</a:t>
            </a:r>
            <a:r>
              <a:rPr lang="en-US" sz="2400" i="1" dirty="0"/>
              <a:t>submission</a:t>
            </a:r>
            <a:r>
              <a:rPr lang="en-ID" sz="2400" b="1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D" sz="2400" b="1" dirty="0" err="1" smtClean="0"/>
              <a:t>Verifikasi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oleh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Lembaga</a:t>
            </a:r>
            <a:endParaRPr lang="en-ID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D" sz="2400" b="1" dirty="0" err="1" smtClean="0"/>
              <a:t>Keputusan</a:t>
            </a:r>
            <a:r>
              <a:rPr lang="en-ID" sz="2400" b="1" dirty="0" smtClean="0"/>
              <a:t>: </a:t>
            </a:r>
            <a:r>
              <a:rPr lang="en-ID" sz="2400" b="1" dirty="0" err="1" smtClean="0"/>
              <a:t>disetujui</a:t>
            </a:r>
            <a:r>
              <a:rPr lang="en-ID" sz="2400" b="1" dirty="0" smtClean="0"/>
              <a:t>/</a:t>
            </a:r>
            <a:r>
              <a:rPr lang="en-ID" sz="2400" b="1" dirty="0" err="1" smtClean="0"/>
              <a:t>tidak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disetujui</a:t>
            </a:r>
            <a:endParaRPr lang="en-US" sz="3200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3894201" y="2802318"/>
            <a:ext cx="1528382" cy="1413069"/>
          </a:xfrm>
          <a:prstGeom prst="bentConnector3">
            <a:avLst>
              <a:gd name="adj1" fmla="val -145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779901" y="2802317"/>
            <a:ext cx="228600" cy="201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8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" y="485775"/>
            <a:ext cx="9972675" cy="63722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6280" y="21907"/>
            <a:ext cx="10515600" cy="320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dirty="0" smtClean="0">
                <a:solidFill>
                  <a:srgbClr val="C00000"/>
                </a:solidFill>
              </a:rPr>
              <a:t>PENILAIAN USULAN PENELITIAN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23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69" y="120229"/>
            <a:ext cx="10515600" cy="320675"/>
          </a:xfrm>
        </p:spPr>
        <p:txBody>
          <a:bodyPr>
            <a:noAutofit/>
          </a:bodyPr>
          <a:lstStyle/>
          <a:p>
            <a:r>
              <a:rPr lang="en-ID" sz="3600" dirty="0" smtClean="0">
                <a:solidFill>
                  <a:srgbClr val="C00000"/>
                </a:solidFill>
              </a:rPr>
              <a:t>PENILAIAN USULAN PENELITIAN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1196128"/>
              </p:ext>
            </p:extLst>
          </p:nvPr>
        </p:nvGraphicFramePr>
        <p:xfrm>
          <a:off x="334298" y="578557"/>
          <a:ext cx="11493908" cy="6057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34770"/>
                <a:gridCol w="1762670"/>
                <a:gridCol w="2334817"/>
                <a:gridCol w="1661651"/>
              </a:tblGrid>
              <a:tr h="243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DISKRIPSI PANDUAN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ISIAN USULAN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NILAI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BOBOT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REKAM JEJAK PENGUSUL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60020" algn="l"/>
                        </a:tabLst>
                      </a:pPr>
                      <a:r>
                        <a:rPr lang="en-US" sz="1100" b="1" noProof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Kualitas dan kuantitas publikasi artikel di jurnal ilmiah</a:t>
                      </a:r>
                      <a:endParaRPr lang="en-US" sz="1400" b="1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60020" algn="l"/>
                        </a:tabLst>
                      </a:pPr>
                      <a:r>
                        <a:rPr lang="en-US" sz="1100" b="1" noProof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Kualitas dan kuantitas publikasi dalam prosiding</a:t>
                      </a:r>
                      <a:endParaRPr lang="en-US" sz="1400" b="1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60020" algn="l"/>
                        </a:tabLst>
                      </a:pPr>
                      <a:r>
                        <a:rPr lang="en-US" sz="1100" b="1" noProof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Kualitas dan kuantitas buku ber ISBN</a:t>
                      </a:r>
                      <a:endParaRPr lang="en-US" sz="1400" b="1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60020" algn="l"/>
                        </a:tabLst>
                      </a:pPr>
                      <a:r>
                        <a:rPr lang="en-US" sz="1100" b="1" noProof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Kuantitas dan status perolehan KI</a:t>
                      </a:r>
                      <a:endParaRPr lang="en-US" sz="1400" b="1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60020" algn="l"/>
                        </a:tabLst>
                      </a:pPr>
                      <a:r>
                        <a:rPr lang="en-US" sz="1100" b="1" noProof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Rekam jejak anggota pengusul (menyangkut poin a sampai d)</a:t>
                      </a:r>
                      <a:endParaRPr lang="en-US" sz="1400" b="1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 b="1">
                          <a:effectLst/>
                        </a:rPr>
                        <a:t>USULAN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Relevansi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usulan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bidang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topik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Relevansi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usulan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Renstra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PT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Kualitas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relevansi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tujuan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permasalahan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the art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metode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kebaruan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Keterkaitan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usulan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terhadap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didapat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sebelumnya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rencana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kedepan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roadmap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Kesesuaian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penugasan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pembagian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tugas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Kualitas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luaran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dijanjikan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Kewajaran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luaran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wajib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Kualitas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luaran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tambahan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dijanjikan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Kewajaran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capaian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luaran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tambahan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penelitian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D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……………………..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11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1907"/>
            <a:ext cx="12192000" cy="320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600" b="1" dirty="0" smtClean="0">
                <a:solidFill>
                  <a:srgbClr val="C00000"/>
                </a:solidFill>
              </a:rPr>
              <a:t>PENILAIAN PEMBAHASAN DAN VISITASI PENELITIAN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5312965"/>
              </p:ext>
            </p:extLst>
          </p:nvPr>
        </p:nvGraphicFramePr>
        <p:xfrm>
          <a:off x="862211" y="779753"/>
          <a:ext cx="10706011" cy="5257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8998"/>
                <a:gridCol w="6122597"/>
                <a:gridCol w="1953878"/>
                <a:gridCol w="1790538"/>
              </a:tblGrid>
              <a:tr h="339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KOMPONEN PENILAIAN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KOMPETITIF NASIONAL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DESENTRALISASI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PPUPT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Kemampuan presentasi dan penguasaan materi usulan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Kesesuaian substansi usulan dengan materi presentasi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Kesiapan dan kesediaan sarana di institusi pengusul dan mitra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Kesiapan hasil penelitian terdahulu untuk mencapai target luaran yang diusulkan (formula, prototipe, hasil kajian, model, produk, dst.)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Organisasi:</a:t>
                      </a:r>
                      <a:endParaRPr lang="en-US" sz="2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17170" algn="l"/>
                        </a:tabLst>
                      </a:pPr>
                      <a:r>
                        <a:rPr lang="en-US" sz="1800">
                          <a:effectLst/>
                        </a:rPr>
                        <a:t>Leadership dan team work</a:t>
                      </a:r>
                      <a:endParaRPr lang="en-US" sz="2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17170" algn="l"/>
                        </a:tabLst>
                      </a:pPr>
                      <a:r>
                        <a:rPr lang="en-US" sz="1800">
                          <a:effectLst/>
                        </a:rPr>
                        <a:t>Kelengkapan sistem organisasi</a:t>
                      </a:r>
                      <a:endParaRPr lang="en-US" sz="24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  <a:tabLst>
                          <a:tab pos="217170" algn="l"/>
                        </a:tabLst>
                      </a:pPr>
                      <a:r>
                        <a:rPr lang="en-US" sz="1800">
                          <a:effectLst/>
                        </a:rPr>
                        <a:t>Koordinasi dan pembagian tugas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Rekam jejak mitra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Komitmen dukungan finansial mitra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800">
                          <a:effectLst/>
                        </a:rPr>
                        <a:t>Kesiapan penerapan skala industri atau penerapan produk iptek lainnya termasuk bukti kepemilikan KI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64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6280" y="21907"/>
            <a:ext cx="10515600" cy="320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 dirty="0" smtClean="0">
                <a:solidFill>
                  <a:srgbClr val="C00000"/>
                </a:solidFill>
              </a:rPr>
              <a:t>PENILAIAN MONEV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8699170"/>
              </p:ext>
            </p:extLst>
          </p:nvPr>
        </p:nvGraphicFramePr>
        <p:xfrm>
          <a:off x="467833" y="690500"/>
          <a:ext cx="11419368" cy="61714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08"/>
                <a:gridCol w="1860406"/>
                <a:gridCol w="581757"/>
                <a:gridCol w="589026"/>
                <a:gridCol w="707802"/>
                <a:gridCol w="801125"/>
                <a:gridCol w="801125"/>
                <a:gridCol w="953835"/>
                <a:gridCol w="953835"/>
                <a:gridCol w="930808"/>
                <a:gridCol w="930808"/>
                <a:gridCol w="907780"/>
                <a:gridCol w="824153"/>
              </a:tblGrid>
              <a:tr h="1413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Komponen Penilaian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KOMPETITIF NASIONAL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DESENTRALISASI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PENUGASAN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PKPT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PPS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PDUPT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PTUPT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PPUPT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KRU-PT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KKS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  <a:tr h="62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>
                          <a:effectLst/>
                        </a:rPr>
                        <a:t>Kemajuan ketercapaian luaran wajib yang dijanjikan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  <a:tr h="78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>
                          <a:effectLst/>
                        </a:rPr>
                        <a:t>Kemajuan ketercapaian luaran tambahan  yang dijanjikan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  <a:tr h="47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>
                          <a:effectLst/>
                        </a:rPr>
                        <a:t>Kesesuaian penelitian dengan usulan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  <a:tr h="62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>
                          <a:effectLst/>
                        </a:rPr>
                        <a:t>Integritas, dedikasi, dan kekompakan tim peneliti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  <a:tr h="47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>
                          <a:effectLst/>
                        </a:rPr>
                        <a:t>Realisasi kerjasama (jika ada)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  <a:tr h="47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>
                          <a:effectLst/>
                        </a:rPr>
                        <a:t>Realisasi kontribusi mitra (jika ada)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  <a:tr h="47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>
                          <a:effectLst/>
                        </a:rPr>
                        <a:t>Potensi keberlanjutan hasil penelitian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15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6280" y="21907"/>
            <a:ext cx="10515600" cy="3206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dirty="0" smtClean="0">
                <a:solidFill>
                  <a:srgbClr val="C00000"/>
                </a:solidFill>
              </a:rPr>
              <a:t>PENILAIAN HASIL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7661136"/>
              </p:ext>
            </p:extLst>
          </p:nvPr>
        </p:nvGraphicFramePr>
        <p:xfrm>
          <a:off x="716279" y="714566"/>
          <a:ext cx="11043329" cy="46969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8533"/>
                <a:gridCol w="1836648"/>
                <a:gridCol w="561426"/>
                <a:gridCol w="570803"/>
                <a:gridCol w="685666"/>
                <a:gridCol w="773572"/>
                <a:gridCol w="773572"/>
                <a:gridCol w="910705"/>
                <a:gridCol w="910705"/>
                <a:gridCol w="900157"/>
                <a:gridCol w="900157"/>
                <a:gridCol w="875543"/>
                <a:gridCol w="79584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KOMPONEN PENILAIAN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KOMPETITIF NASIONAL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DESENTRALISASI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PENUGASAN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PKPT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PPS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PDUPT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PTUPT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PPUPT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KRU-PT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KKS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835" algn="l"/>
                        </a:tabLst>
                      </a:pPr>
                      <a:r>
                        <a:rPr lang="en-US" sz="1600">
                          <a:effectLst/>
                        </a:rPr>
                        <a:t>Tingkat ketercapaian dan kualitas luaran wajib  yang dijanjikan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835" algn="l"/>
                        </a:tabLst>
                      </a:pPr>
                      <a:r>
                        <a:rPr lang="en-US" sz="1600">
                          <a:effectLst/>
                        </a:rPr>
                        <a:t>Tingkat ketercapaian dan kualitas luaran tambahan  yang dijanjikan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835" algn="l"/>
                        </a:tabLst>
                      </a:pPr>
                      <a:r>
                        <a:rPr lang="en-US" sz="1600">
                          <a:effectLst/>
                        </a:rPr>
                        <a:t>Kesesuaian hasil penelitian dengan usulan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3835" algn="l"/>
                        </a:tabLst>
                      </a:pPr>
                      <a:r>
                        <a:rPr lang="en-US" sz="1600">
                          <a:effectLst/>
                        </a:rPr>
                        <a:t>Potensi keberlanjutan hasil penelitian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05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SEKIAN TERIMAKASIH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7" y="101620"/>
            <a:ext cx="10515600" cy="368522"/>
          </a:xfrm>
        </p:spPr>
        <p:txBody>
          <a:bodyPr>
            <a:normAutofit fontScale="90000"/>
          </a:bodyPr>
          <a:lstStyle/>
          <a:p>
            <a:r>
              <a:rPr lang="en-ID" dirty="0" smtClean="0">
                <a:solidFill>
                  <a:srgbClr val="C00000"/>
                </a:solidFill>
              </a:rPr>
              <a:t>PENDANAAN DAN WAKTU PENELITIAN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6381545"/>
              </p:ext>
            </p:extLst>
          </p:nvPr>
        </p:nvGraphicFramePr>
        <p:xfrm>
          <a:off x="868680" y="521210"/>
          <a:ext cx="10899648" cy="637477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53328"/>
                <a:gridCol w="3849624"/>
                <a:gridCol w="996696"/>
              </a:tblGrid>
              <a:tr h="59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SKEMA PENDANAAN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ACUAN SBK RISET*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WAKTU (TAHUN)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115">
                <a:tc grid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ID" sz="1800" dirty="0">
                          <a:effectLst/>
                        </a:rPr>
                        <a:t>PENELITIAN </a:t>
                      </a:r>
                      <a:r>
                        <a:rPr lang="id-ID" sz="1800" dirty="0">
                          <a:effectLst/>
                        </a:rPr>
                        <a:t>KOMPETITIF NASIONAL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1.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r>
                        <a:rPr lang="en-ID" sz="1800" dirty="0">
                          <a:effectLst/>
                        </a:rPr>
                        <a:t> (PD)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2-3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ID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r>
                        <a:rPr lang="en-ID" sz="1800" dirty="0">
                          <a:effectLst/>
                        </a:rPr>
                        <a:t> (PT)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Terapan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3.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Pengembangan</a:t>
                      </a:r>
                      <a:r>
                        <a:rPr lang="en-ID" sz="1800" dirty="0">
                          <a:effectLst/>
                        </a:rPr>
                        <a:t> (PP)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Pengembangan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4.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Dosen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Pemula</a:t>
                      </a:r>
                      <a:r>
                        <a:rPr lang="en-ID" sz="1800" dirty="0">
                          <a:effectLst/>
                        </a:rPr>
                        <a:t> (PDP)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Pembinaan/Kapasitas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5.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Kerja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Sama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Antar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endParaRPr lang="en-ID" sz="18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     Tinggi </a:t>
                      </a:r>
                      <a:r>
                        <a:rPr lang="en-ID" sz="1800" dirty="0">
                          <a:effectLst/>
                        </a:rPr>
                        <a:t>(PKPT)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atau</a:t>
                      </a:r>
                      <a:r>
                        <a:rPr lang="en-ID" sz="1800" dirty="0">
                          <a:effectLst/>
                        </a:rPr>
                        <a:t> 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6.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Pascasarjana</a:t>
                      </a:r>
                      <a:r>
                        <a:rPr lang="en-ID" sz="1800" dirty="0">
                          <a:effectLst/>
                        </a:rPr>
                        <a:t> (PPS)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Dasar atau SBK Riset Terapan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1-3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358">
                <a:tc grid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B. PENELITIAN </a:t>
                      </a:r>
                      <a:r>
                        <a:rPr lang="en-US" sz="1800" dirty="0">
                          <a:effectLst/>
                        </a:rPr>
                        <a:t>DESENTRALISASI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2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1.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Tinggi (PDUPT)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Dasar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 </a:t>
                      </a:r>
                      <a:r>
                        <a:rPr lang="en-ID" sz="1800" dirty="0" smtClean="0">
                          <a:effectLst/>
                        </a:rPr>
                        <a:t>2-3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2.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Tinggi </a:t>
                      </a:r>
                      <a:endParaRPr lang="en-ID" sz="18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    (</a:t>
                      </a:r>
                      <a:r>
                        <a:rPr lang="en-ID" sz="1800" dirty="0">
                          <a:effectLst/>
                        </a:rPr>
                        <a:t>PTUPT)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Terapan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3.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Penelitian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Pengembangan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endParaRPr lang="en-ID" sz="18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    Tinggi </a:t>
                      </a:r>
                      <a:r>
                        <a:rPr lang="en-ID" sz="1800" dirty="0">
                          <a:effectLst/>
                        </a:rPr>
                        <a:t>(PPUPT)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Riset Pengembangan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115">
                <a:tc grid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</a:rPr>
                        <a:t>C. PENELITIAN </a:t>
                      </a:r>
                      <a:r>
                        <a:rPr lang="en-US" sz="1800" dirty="0">
                          <a:effectLst/>
                        </a:rPr>
                        <a:t>PENUGASAN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6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1.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Konsorsium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Unggulan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Perguruan</a:t>
                      </a:r>
                      <a:r>
                        <a:rPr lang="en-ID" sz="1800" dirty="0">
                          <a:effectLst/>
                        </a:rPr>
                        <a:t> Tinggi (</a:t>
                      </a:r>
                      <a:r>
                        <a:rPr lang="en-ID" sz="1800" dirty="0" smtClean="0">
                          <a:effectLst/>
                        </a:rPr>
                        <a:t>KRU-</a:t>
                      </a:r>
                      <a:r>
                        <a:rPr lang="en-ID" sz="1800" baseline="0" dirty="0" smtClean="0">
                          <a:effectLst/>
                        </a:rPr>
                        <a:t>   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baseline="0" dirty="0" smtClean="0">
                          <a:effectLst/>
                        </a:rPr>
                        <a:t>     </a:t>
                      </a:r>
                      <a:r>
                        <a:rPr lang="en-ID" sz="1800" dirty="0" smtClean="0">
                          <a:effectLst/>
                        </a:rPr>
                        <a:t>PT</a:t>
                      </a:r>
                      <a:r>
                        <a:rPr lang="en-ID" sz="1800" dirty="0"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Terapan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atau</a:t>
                      </a:r>
                      <a:r>
                        <a:rPr lang="en-ID" sz="1800" dirty="0">
                          <a:effectLst/>
                        </a:rPr>
                        <a:t> SBK </a:t>
                      </a:r>
                      <a:r>
                        <a:rPr lang="en-ID" sz="1800" dirty="0" err="1">
                          <a:effectLst/>
                        </a:rPr>
                        <a:t>Riset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Pengembangan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2-3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800" dirty="0" smtClean="0">
                          <a:effectLst/>
                        </a:rPr>
                        <a:t>2. </a:t>
                      </a:r>
                      <a:r>
                        <a:rPr lang="en-ID" sz="1800" dirty="0" err="1" smtClean="0">
                          <a:effectLst/>
                        </a:rPr>
                        <a:t>Skema</a:t>
                      </a:r>
                      <a:r>
                        <a:rPr lang="en-ID" sz="1800" dirty="0" smtClean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Kajian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Kebijakan</a:t>
                      </a:r>
                      <a:r>
                        <a:rPr lang="en-ID" sz="1800" dirty="0">
                          <a:effectLst/>
                        </a:rPr>
                        <a:t> </a:t>
                      </a:r>
                      <a:r>
                        <a:rPr lang="en-ID" sz="1800" dirty="0" err="1">
                          <a:effectLst/>
                        </a:rPr>
                        <a:t>Strategis</a:t>
                      </a:r>
                      <a:r>
                        <a:rPr lang="en-ID" sz="1800" dirty="0">
                          <a:effectLst/>
                        </a:rPr>
                        <a:t> (KKS)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>
                          <a:effectLst/>
                        </a:rPr>
                        <a:t>SBK Kajian Aktual Strategis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D" sz="1800" dirty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67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1620"/>
            <a:ext cx="12191999" cy="3685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KEWENANGAN PENGUSULAN PENELITIAN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5142391"/>
              </p:ext>
            </p:extLst>
          </p:nvPr>
        </p:nvGraphicFramePr>
        <p:xfrm>
          <a:off x="573024" y="694214"/>
          <a:ext cx="10515599" cy="58186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7384"/>
                <a:gridCol w="1279398"/>
                <a:gridCol w="1160922"/>
                <a:gridCol w="1036838"/>
                <a:gridCol w="1053663"/>
                <a:gridCol w="1007394"/>
              </a:tblGrid>
              <a:tr h="1308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5" dirty="0" smtClean="0">
                          <a:effectLst/>
                        </a:rPr>
                        <a:t>KATEGORI DAN SKEMA PENELITIAN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 smtClean="0">
                          <a:effectLst/>
                        </a:rPr>
                        <a:t>PENGELOLA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</a:rPr>
                        <a:t>STATUS PERGURUAN TINGGI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</a:rPr>
                        <a:t>MANDIRI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</a:rPr>
                        <a:t>UTAMA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</a:rPr>
                        <a:t>MADYA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</a:rPr>
                        <a:t>BINAAN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2000" spc="5" dirty="0" smtClean="0">
                          <a:effectLst/>
                        </a:rPr>
                        <a:t>KATEGORI KOMPETITIF NASIONAL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 smtClean="0">
                          <a:effectLst/>
                        </a:rPr>
                        <a:t>1. </a:t>
                      </a:r>
                      <a:r>
                        <a:rPr lang="en-ID" sz="1400" dirty="0" err="1" smtClean="0">
                          <a:effectLst/>
                        </a:rPr>
                        <a:t>Skema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Dasar</a:t>
                      </a:r>
                      <a:r>
                        <a:rPr lang="en-ID" sz="1400" dirty="0">
                          <a:effectLst/>
                        </a:rPr>
                        <a:t> (PD)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kern="1200" dirty="0" smtClean="0">
                          <a:effectLst/>
                        </a:rPr>
                        <a:t>2. </a:t>
                      </a:r>
                      <a:r>
                        <a:rPr lang="en-ID" sz="1400" kern="1200" dirty="0" err="1" smtClean="0">
                          <a:effectLst/>
                        </a:rPr>
                        <a:t>Skema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Terapan</a:t>
                      </a:r>
                      <a:r>
                        <a:rPr lang="en-ID" sz="1400" dirty="0">
                          <a:effectLst/>
                        </a:rPr>
                        <a:t> (PT)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DRPM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 smtClean="0">
                          <a:effectLst/>
                        </a:rPr>
                        <a:t>3. </a:t>
                      </a:r>
                      <a:r>
                        <a:rPr lang="en-ID" sz="1400" dirty="0" err="1" smtClean="0">
                          <a:effectLst/>
                        </a:rPr>
                        <a:t>Skema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Pengembangan</a:t>
                      </a:r>
                      <a:r>
                        <a:rPr lang="en-ID" sz="1400" dirty="0">
                          <a:effectLst/>
                        </a:rPr>
                        <a:t> (PP)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 smtClean="0">
                          <a:effectLst/>
                        </a:rPr>
                        <a:t>4. </a:t>
                      </a:r>
                      <a:r>
                        <a:rPr lang="en-ID" sz="1400" dirty="0" err="1" smtClean="0">
                          <a:effectLst/>
                        </a:rPr>
                        <a:t>Skema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Dosen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Pemula</a:t>
                      </a:r>
                      <a:r>
                        <a:rPr lang="en-ID" sz="1400" dirty="0">
                          <a:effectLst/>
                        </a:rPr>
                        <a:t> (PDP)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LLDIKTI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</a:rPr>
                        <a:t>-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dirty="0" smtClean="0">
                          <a:effectLst/>
                        </a:rPr>
                        <a:t>5. </a:t>
                      </a:r>
                      <a:r>
                        <a:rPr lang="en-ID" sz="1400" dirty="0" err="1" smtClean="0">
                          <a:effectLst/>
                        </a:rPr>
                        <a:t>Skema</a:t>
                      </a:r>
                      <a:r>
                        <a:rPr lang="en-ID" sz="1400" dirty="0" smtClean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Penelitian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Kerja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Sama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>
                          <a:effectLst/>
                        </a:rPr>
                        <a:t>Antar</a:t>
                      </a:r>
                      <a:r>
                        <a:rPr lang="en-ID" sz="1400" dirty="0">
                          <a:effectLst/>
                        </a:rPr>
                        <a:t> </a:t>
                      </a:r>
                      <a:r>
                        <a:rPr lang="en-ID" sz="1400" dirty="0" err="1" smtClean="0">
                          <a:effectLst/>
                        </a:rPr>
                        <a:t>Perguruan</a:t>
                      </a:r>
                      <a:r>
                        <a:rPr lang="en-ID" sz="1400" baseline="0" dirty="0">
                          <a:effectLst/>
                        </a:rPr>
                        <a:t> </a:t>
                      </a:r>
                      <a:r>
                        <a:rPr lang="en-ID" sz="1400" dirty="0" smtClean="0">
                          <a:effectLst/>
                        </a:rPr>
                        <a:t>   Tinggi </a:t>
                      </a:r>
                      <a:r>
                        <a:rPr lang="en-ID" sz="1400" dirty="0">
                          <a:effectLst/>
                        </a:rPr>
                        <a:t>(PKPT)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-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400" kern="1200" dirty="0" smtClean="0">
                          <a:effectLst/>
                        </a:rPr>
                        <a:t>6. </a:t>
                      </a:r>
                      <a:r>
                        <a:rPr lang="en-ID" sz="1400" kern="1200" dirty="0" err="1" smtClean="0">
                          <a:effectLst/>
                        </a:rPr>
                        <a:t>Skema</a:t>
                      </a:r>
                      <a:r>
                        <a:rPr lang="en-ID" sz="1400" kern="1200" dirty="0" smtClean="0">
                          <a:effectLst/>
                        </a:rPr>
                        <a:t> </a:t>
                      </a:r>
                      <a:r>
                        <a:rPr lang="en-ID" sz="1400" kern="1200" dirty="0" err="1">
                          <a:effectLst/>
                        </a:rPr>
                        <a:t>Penelitian</a:t>
                      </a:r>
                      <a:r>
                        <a:rPr lang="en-ID" sz="1400" kern="1200" dirty="0">
                          <a:effectLst/>
                        </a:rPr>
                        <a:t> </a:t>
                      </a:r>
                      <a:r>
                        <a:rPr lang="en-ID" sz="1400" kern="1200" dirty="0" err="1">
                          <a:effectLst/>
                        </a:rPr>
                        <a:t>Pascasarjana</a:t>
                      </a:r>
                      <a:r>
                        <a:rPr lang="en-ID" sz="1400" kern="1200" dirty="0">
                          <a:effectLst/>
                        </a:rPr>
                        <a:t> (PPS)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spc="5" dirty="0" smtClean="0">
                          <a:effectLst/>
                        </a:rPr>
                        <a:t>B. KATEGORI PENELITIAN DESENTRALISASI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1. </a:t>
                      </a:r>
                      <a:r>
                        <a:rPr lang="en-ID" sz="1600" dirty="0" err="1" smtClean="0">
                          <a:effectLst/>
                        </a:rPr>
                        <a:t>Skema</a:t>
                      </a:r>
                      <a:r>
                        <a:rPr lang="en-ID" sz="1600" dirty="0" smtClean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Penelitian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Unggulan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Perguruan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smtClean="0">
                          <a:effectLst/>
                        </a:rPr>
                        <a:t>Tinggi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    (PDUPT</a:t>
                      </a:r>
                      <a:r>
                        <a:rPr lang="en-ID" sz="1600" dirty="0"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PT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2. </a:t>
                      </a:r>
                      <a:r>
                        <a:rPr lang="en-ID" sz="1600" dirty="0" err="1" smtClean="0">
                          <a:effectLst/>
                        </a:rPr>
                        <a:t>Skema</a:t>
                      </a:r>
                      <a:r>
                        <a:rPr lang="en-ID" sz="1600" dirty="0" smtClean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Penelitian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Terapan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 smtClean="0">
                          <a:effectLst/>
                        </a:rPr>
                        <a:t>Unggulan</a:t>
                      </a:r>
                      <a:r>
                        <a:rPr lang="en-ID" sz="1600" dirty="0" smtClean="0">
                          <a:effectLst/>
                        </a:rPr>
                        <a:t> </a:t>
                      </a:r>
                      <a:r>
                        <a:rPr lang="en-ID" sz="1600" dirty="0" err="1" smtClean="0">
                          <a:effectLst/>
                        </a:rPr>
                        <a:t>Perguruan</a:t>
                      </a:r>
                      <a:r>
                        <a:rPr lang="en-ID" sz="1600" dirty="0" smtClean="0">
                          <a:effectLst/>
                        </a:rPr>
                        <a:t> Tinggi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    (PTUPT</a:t>
                      </a:r>
                      <a:r>
                        <a:rPr lang="en-ID" sz="1600" dirty="0"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PT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3. </a:t>
                      </a:r>
                      <a:r>
                        <a:rPr lang="en-ID" sz="1600" dirty="0" err="1" smtClean="0">
                          <a:effectLst/>
                        </a:rPr>
                        <a:t>Skema</a:t>
                      </a:r>
                      <a:r>
                        <a:rPr lang="en-ID" sz="1600" dirty="0" smtClean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Penelitian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Pengembangan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Unggulan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 smtClean="0">
                          <a:effectLst/>
                        </a:rPr>
                        <a:t>Perguruan</a:t>
                      </a:r>
                      <a:r>
                        <a:rPr lang="en-ID" sz="1600" dirty="0" smtClean="0"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    Tinggi </a:t>
                      </a:r>
                      <a:r>
                        <a:rPr lang="en-ID" sz="1600" dirty="0">
                          <a:effectLst/>
                        </a:rPr>
                        <a:t>(PPUPT)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PT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-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spc="5" dirty="0" smtClean="0">
                          <a:effectLst/>
                        </a:rPr>
                        <a:t>C. KATEGORI PENELITIAN PENUGASAN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1. </a:t>
                      </a:r>
                      <a:r>
                        <a:rPr lang="en-ID" sz="1600" dirty="0" err="1" smtClean="0">
                          <a:effectLst/>
                        </a:rPr>
                        <a:t>Skema</a:t>
                      </a:r>
                      <a:r>
                        <a:rPr lang="en-ID" sz="1600" dirty="0" smtClean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Konsorsium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Riset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Unggulan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Perguruan</a:t>
                      </a:r>
                      <a:r>
                        <a:rPr lang="en-ID" sz="1600" dirty="0">
                          <a:effectLst/>
                        </a:rPr>
                        <a:t> Tinggi </a:t>
                      </a:r>
                      <a:endParaRPr lang="en-ID" sz="16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    (KRU-PT</a:t>
                      </a:r>
                      <a:r>
                        <a:rPr lang="en-ID" sz="1600" dirty="0"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</a:rPr>
                        <a:t>-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ID" sz="1600" dirty="0" smtClean="0">
                          <a:effectLst/>
                        </a:rPr>
                        <a:t>2. </a:t>
                      </a:r>
                      <a:r>
                        <a:rPr lang="en-ID" sz="1600" dirty="0" err="1" smtClean="0">
                          <a:effectLst/>
                        </a:rPr>
                        <a:t>Skema</a:t>
                      </a:r>
                      <a:r>
                        <a:rPr lang="en-ID" sz="1600" dirty="0" smtClean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Kajian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Kebijakan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Strategis</a:t>
                      </a:r>
                      <a:r>
                        <a:rPr lang="en-ID" sz="1600" dirty="0">
                          <a:effectLst/>
                        </a:rPr>
                        <a:t> (KKS)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DRPM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30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54813"/>
            <a:ext cx="10515600" cy="732155"/>
          </a:xfrm>
        </p:spPr>
        <p:txBody>
          <a:bodyPr/>
          <a:lstStyle/>
          <a:p>
            <a:r>
              <a:rPr lang="en-I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UMUM (1)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12621408"/>
              </p:ext>
            </p:extLst>
          </p:nvPr>
        </p:nvGraphicFramePr>
        <p:xfrm>
          <a:off x="834136" y="783674"/>
          <a:ext cx="10906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817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54813"/>
            <a:ext cx="10515600" cy="732155"/>
          </a:xfrm>
        </p:spPr>
        <p:txBody>
          <a:bodyPr/>
          <a:lstStyle/>
          <a:p>
            <a:r>
              <a:rPr lang="en-I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UMUM (2)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078994071"/>
              </p:ext>
            </p:extLst>
          </p:nvPr>
        </p:nvGraphicFramePr>
        <p:xfrm>
          <a:off x="834136" y="783674"/>
          <a:ext cx="10906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080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RANGKUMAN SKEMA KOMPETITIF NASIONAL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850" y="394617"/>
            <a:ext cx="1502214" cy="139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71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0697"/>
            <a:ext cx="10557386" cy="775036"/>
          </a:xfrm>
        </p:spPr>
        <p:txBody>
          <a:bodyPr/>
          <a:lstStyle/>
          <a:p>
            <a:r>
              <a:rPr lang="en-US" b="1" dirty="0"/>
              <a:t>PENELITIAN </a:t>
            </a:r>
            <a:r>
              <a:rPr lang="en-US" b="1" dirty="0" smtClean="0"/>
              <a:t>DASAR </a:t>
            </a:r>
            <a:r>
              <a:rPr lang="en-US" b="1" dirty="0"/>
              <a:t>(</a:t>
            </a:r>
            <a:r>
              <a:rPr lang="en-US" b="1" dirty="0" smtClean="0"/>
              <a:t>PD)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3048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198367" y="1988601"/>
            <a:ext cx="3563471" cy="35634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749893714"/>
              </p:ext>
            </p:extLst>
          </p:nvPr>
        </p:nvGraphicFramePr>
        <p:xfrm>
          <a:off x="6893856" y="2025890"/>
          <a:ext cx="4459944" cy="3914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Head Symbol Yellow Pers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17" y="2338510"/>
            <a:ext cx="1149525" cy="154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64254" y="2814502"/>
            <a:ext cx="3192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menghasilkan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prinsip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teknologi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formulasi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konsep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teknologi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pembuktian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konsep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4887" y="2430787"/>
            <a:ext cx="2430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37513" y="2850172"/>
            <a:ext cx="2732314" cy="18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2338" y="4001238"/>
            <a:ext cx="2790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smtClean="0"/>
              <a:t>S3 minimal </a:t>
            </a:r>
            <a:r>
              <a:rPr lang="en-US" sz="1600" dirty="0" err="1"/>
              <a:t>asisten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S2 </a:t>
            </a:r>
            <a:r>
              <a:rPr lang="en-US" sz="1600" b="1" dirty="0" smtClean="0">
                <a:solidFill>
                  <a:srgbClr val="C00000"/>
                </a:solidFill>
              </a:rPr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lektor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smtClean="0"/>
              <a:t>minimal </a:t>
            </a:r>
            <a:r>
              <a:rPr lang="en-US" sz="1600" b="1" dirty="0" err="1">
                <a:solidFill>
                  <a:srgbClr val="C00000"/>
                </a:solidFill>
              </a:rPr>
              <a:t>dua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artikel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di database </a:t>
            </a:r>
            <a:r>
              <a:rPr lang="en-US" sz="1600" dirty="0" err="1"/>
              <a:t>terindeks</a:t>
            </a:r>
            <a:r>
              <a:rPr lang="en-US" sz="1600" dirty="0"/>
              <a:t> </a:t>
            </a:r>
            <a:r>
              <a:rPr lang="en-US" sz="1600" dirty="0" err="1"/>
              <a:t>bereputasi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terakreditasi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1-2 orang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3055954"/>
              </p:ext>
            </p:extLst>
          </p:nvPr>
        </p:nvGraphicFramePr>
        <p:xfrm>
          <a:off x="3342809" y="5878455"/>
          <a:ext cx="847205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1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47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386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4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TKT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</a:rPr>
                        <a:t> 9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 smtClean="0"/>
                        <a:t>Tingkat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/>
                        <a:t>Kesiapan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 smtClean="0"/>
                        <a:t>Teknologi</a:t>
                      </a:r>
                      <a:endParaRPr 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b="1" baseline="0" dirty="0" smtClean="0"/>
                        <a:t>(TKT)</a:t>
                      </a:r>
                      <a:endParaRPr lang="en-US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6543491"/>
              </p:ext>
            </p:extLst>
          </p:nvPr>
        </p:nvGraphicFramePr>
        <p:xfrm>
          <a:off x="5348749" y="1103929"/>
          <a:ext cx="267822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791"/>
                <a:gridCol w="1769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Jangka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Waktu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2-3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Tahun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6173285"/>
              </p:ext>
            </p:extLst>
          </p:nvPr>
        </p:nvGraphicFramePr>
        <p:xfrm>
          <a:off x="8180131" y="1084516"/>
          <a:ext cx="3916372" cy="701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8669"/>
                <a:gridCol w="2647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725"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Pendanaan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8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SBK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Penelitian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baseline="0" dirty="0" err="1">
                          <a:sym typeface="Symbol" panose="05050102010706020507" pitchFamily="18" charset="2"/>
                        </a:rPr>
                        <a:t>Dasar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7055" y="1112658"/>
            <a:ext cx="770603" cy="73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80131" y="1154624"/>
            <a:ext cx="1188978" cy="57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92142" y="2114605"/>
            <a:ext cx="572350" cy="486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92142" y="4505289"/>
            <a:ext cx="572350" cy="4860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846423" y="1858921"/>
            <a:ext cx="11345576" cy="418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5614699"/>
              </p:ext>
            </p:extLst>
          </p:nvPr>
        </p:nvGraphicFramePr>
        <p:xfrm>
          <a:off x="846423" y="904816"/>
          <a:ext cx="4349164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7567">
                <a:tc rowSpan="2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PENGUSUL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Utama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Madya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Binaan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18969" y="959761"/>
            <a:ext cx="831242" cy="5713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"/>
            <a:ext cx="55399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ID" sz="2400" dirty="0" smtClean="0"/>
              <a:t>KOMPETITIF NASIONAL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68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9836</TotalTime>
  <Words>2495</Words>
  <Application>Microsoft Office PowerPoint</Application>
  <PresentationFormat>Custom</PresentationFormat>
  <Paragraphs>833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PENDANAAN DAN WAKTU PENELITIAN</vt:lpstr>
      <vt:lpstr>Slide 5</vt:lpstr>
      <vt:lpstr>KETENTUAN UMUM (1)</vt:lpstr>
      <vt:lpstr>KETENTUAN UMUM (2)</vt:lpstr>
      <vt:lpstr>CONTOH RANGKUMAN SKEMA KOMPETITIF NASIONAL</vt:lpstr>
      <vt:lpstr>PENELITIAN DASAR (PD)</vt:lpstr>
      <vt:lpstr>PENELITIAN TERAPAN (PT)</vt:lpstr>
      <vt:lpstr>PENELITIAN PENGEMBANGAN (PP)</vt:lpstr>
      <vt:lpstr>SUBSTANSI PENELITIAN</vt:lpstr>
      <vt:lpstr>SUBSTANSI PENELITIAN KOMPETITIF NASIONAL</vt:lpstr>
      <vt:lpstr>Slide 14</vt:lpstr>
      <vt:lpstr>Slide 15</vt:lpstr>
      <vt:lpstr>SUBSTANSI PENELITIAN DESENTRALISASI</vt:lpstr>
      <vt:lpstr>SIKLUS PENGELOLAAN PENELITIAN</vt:lpstr>
      <vt:lpstr>Slide 18</vt:lpstr>
      <vt:lpstr>KEWENANGAN PENGELOLAAN PENELITIAN (1)</vt:lpstr>
      <vt:lpstr>KEWENANGAN PENGELOLAAN PENELITIAN (2)</vt:lpstr>
      <vt:lpstr>KEWENANGAN PENGELOLAAN PENELITIAN (3)</vt:lpstr>
      <vt:lpstr>TAHAPAN PENGELOLAAN PENELITIAN (4)</vt:lpstr>
      <vt:lpstr>KEBERLANJUTAN PENDANAAN SKEMA PENELITIAN EDISI X, XI, DAN XII</vt:lpstr>
      <vt:lpstr>KEBERLANJUTAN PENDANAAN SKEMA PENELITIAN EDISI X, XI, DAN XII</vt:lpstr>
      <vt:lpstr>KEBERLANJUTAN PENDANAAN SKEMA PENELITIAN EDISI X, XI, DAN XII</vt:lpstr>
      <vt:lpstr>Slide 26</vt:lpstr>
      <vt:lpstr>Slide 27</vt:lpstr>
      <vt:lpstr>PENGUSULAN MELALUI SIMLITABMAS</vt:lpstr>
      <vt:lpstr>PENGUSULAN</vt:lpstr>
      <vt:lpstr>PENGUSULAN</vt:lpstr>
      <vt:lpstr>PENGUSULAN</vt:lpstr>
      <vt:lpstr>PENGUSULAN</vt:lpstr>
      <vt:lpstr>PENGUSULAN</vt:lpstr>
      <vt:lpstr>Slide 34</vt:lpstr>
      <vt:lpstr>PENILAIAN USULAN PENELITIAN</vt:lpstr>
      <vt:lpstr>Slide 36</vt:lpstr>
      <vt:lpstr>Slide 37</vt:lpstr>
      <vt:lpstr>Slide 38</vt:lpstr>
      <vt:lpstr>SEKIAN 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subekti</dc:creator>
  <cp:lastModifiedBy>Imam</cp:lastModifiedBy>
  <cp:revision>597</cp:revision>
  <dcterms:created xsi:type="dcterms:W3CDTF">2016-02-23T10:54:00Z</dcterms:created>
  <dcterms:modified xsi:type="dcterms:W3CDTF">2018-03-27T01:50:38Z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