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256" r:id="rId5"/>
    <p:sldId id="298" r:id="rId6"/>
    <p:sldId id="305" r:id="rId7"/>
    <p:sldId id="302" r:id="rId8"/>
    <p:sldId id="257" r:id="rId9"/>
    <p:sldId id="269" r:id="rId10"/>
    <p:sldId id="292" r:id="rId11"/>
    <p:sldId id="270" r:id="rId12"/>
    <p:sldId id="306" r:id="rId13"/>
    <p:sldId id="307" r:id="rId14"/>
    <p:sldId id="308" r:id="rId15"/>
    <p:sldId id="309" r:id="rId16"/>
    <p:sldId id="310" r:id="rId17"/>
    <p:sldId id="312" r:id="rId18"/>
    <p:sldId id="313" r:id="rId19"/>
    <p:sldId id="314" r:id="rId20"/>
    <p:sldId id="316" r:id="rId21"/>
    <p:sldId id="315" r:id="rId22"/>
    <p:sldId id="317" r:id="rId23"/>
    <p:sldId id="329" r:id="rId24"/>
    <p:sldId id="341" r:id="rId25"/>
    <p:sldId id="318" r:id="rId26"/>
    <p:sldId id="319" r:id="rId27"/>
    <p:sldId id="320" r:id="rId28"/>
    <p:sldId id="321" r:id="rId29"/>
    <p:sldId id="322" r:id="rId30"/>
    <p:sldId id="343" r:id="rId31"/>
    <p:sldId id="344" r:id="rId32"/>
    <p:sldId id="323" r:id="rId33"/>
    <p:sldId id="324" r:id="rId34"/>
    <p:sldId id="328" r:id="rId35"/>
    <p:sldId id="325" r:id="rId36"/>
    <p:sldId id="340" r:id="rId37"/>
    <p:sldId id="326" r:id="rId38"/>
    <p:sldId id="334" r:id="rId39"/>
    <p:sldId id="327" r:id="rId40"/>
    <p:sldId id="332" r:id="rId41"/>
    <p:sldId id="330" r:id="rId42"/>
    <p:sldId id="333" r:id="rId43"/>
    <p:sldId id="331" r:id="rId44"/>
    <p:sldId id="278" r:id="rId45"/>
    <p:sldId id="280" r:id="rId46"/>
    <p:sldId id="290" r:id="rId47"/>
    <p:sldId id="311" r:id="rId48"/>
    <p:sldId id="33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Ka" initials="D" lastIdx="0" clrIdx="0">
    <p:extLst>
      <p:ext uri="{19B8F6BF-5375-455C-9EA6-DF929625EA0E}">
        <p15:presenceInfo xmlns:p15="http://schemas.microsoft.com/office/powerpoint/2012/main" userId="De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0" d="100"/>
          <a:sy n="70" d="100"/>
        </p:scale>
        <p:origin x="660" y="54"/>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78FCC-4F51-47FA-90AD-7CFABD605CF0}" type="doc">
      <dgm:prSet loTypeId="urn:microsoft.com/office/officeart/2008/layout/HorizontalMultiLevelHierarchy" loCatId="hierarchy" qsTypeId="urn:microsoft.com/office/officeart/2005/8/quickstyle/simple2" qsCatId="simple" csTypeId="urn:microsoft.com/office/officeart/2005/8/colors/colorful1" csCatId="colorful" phldr="1"/>
      <dgm:spPr/>
      <dgm:t>
        <a:bodyPr/>
        <a:lstStyle/>
        <a:p>
          <a:endParaRPr lang="en-US"/>
        </a:p>
      </dgm:t>
    </dgm:pt>
    <dgm:pt modelId="{DAE3E0F8-87D0-4C1D-A3F3-BCC8CCED4033}">
      <dgm:prSet phldrT="[Text]"/>
      <dgm:spPr/>
      <dgm:t>
        <a:bodyPr/>
        <a:lstStyle/>
        <a:p>
          <a:r>
            <a:rPr lang="en-US" b="0" dirty="0" smtClean="0"/>
            <a:t>RESEARCH</a:t>
          </a:r>
          <a:endParaRPr lang="en-US" b="0" dirty="0"/>
        </a:p>
      </dgm:t>
    </dgm:pt>
    <dgm:pt modelId="{D964BBC0-316E-4FF1-BAE4-F83B9FF1DBB5}" type="parTrans" cxnId="{50953DF8-915C-4BCD-850F-68FAE92D30AB}">
      <dgm:prSet/>
      <dgm:spPr/>
      <dgm:t>
        <a:bodyPr/>
        <a:lstStyle/>
        <a:p>
          <a:endParaRPr lang="en-US" b="1"/>
        </a:p>
      </dgm:t>
    </dgm:pt>
    <dgm:pt modelId="{7A95B245-E355-4D64-8FD8-0FAA697DC706}" type="sibTrans" cxnId="{50953DF8-915C-4BCD-850F-68FAE92D30AB}">
      <dgm:prSet/>
      <dgm:spPr/>
      <dgm:t>
        <a:bodyPr/>
        <a:lstStyle/>
        <a:p>
          <a:endParaRPr lang="en-US" b="1"/>
        </a:p>
      </dgm:t>
    </dgm:pt>
    <dgm:pt modelId="{9D6CDBDA-C1DD-4F59-8184-AAD5C5D4A4DB}">
      <dgm:prSet phldrT="[Text]"/>
      <dgm:spPr/>
      <dgm:t>
        <a:bodyPr/>
        <a:lstStyle/>
        <a:p>
          <a:r>
            <a:rPr lang="en-US" b="1" dirty="0" smtClean="0"/>
            <a:t>PUBLICATION</a:t>
          </a:r>
          <a:endParaRPr lang="en-US" b="1" dirty="0"/>
        </a:p>
      </dgm:t>
    </dgm:pt>
    <dgm:pt modelId="{8F6F6131-EFDA-45A9-A3AF-FE5CFE354631}" type="parTrans" cxnId="{CF6422B9-89DE-4B0F-8B5F-4B75401BD962}">
      <dgm:prSet/>
      <dgm:spPr/>
      <dgm:t>
        <a:bodyPr/>
        <a:lstStyle/>
        <a:p>
          <a:endParaRPr lang="en-US" b="1"/>
        </a:p>
      </dgm:t>
    </dgm:pt>
    <dgm:pt modelId="{5F06339D-88C7-4D68-9192-6FE2A67BC6D7}" type="sibTrans" cxnId="{CF6422B9-89DE-4B0F-8B5F-4B75401BD962}">
      <dgm:prSet/>
      <dgm:spPr/>
      <dgm:t>
        <a:bodyPr/>
        <a:lstStyle/>
        <a:p>
          <a:endParaRPr lang="en-US" b="1"/>
        </a:p>
      </dgm:t>
    </dgm:pt>
    <dgm:pt modelId="{B6149514-94A4-49C6-84D7-B9B8BB6F47DB}">
      <dgm:prSet phldrT="[Text]"/>
      <dgm:spPr/>
      <dgm:t>
        <a:bodyPr/>
        <a:lstStyle/>
        <a:p>
          <a:r>
            <a:rPr lang="en-US" b="1" dirty="0" smtClean="0"/>
            <a:t>CREDIT/GRADUATION</a:t>
          </a:r>
          <a:endParaRPr lang="en-US" b="1" dirty="0"/>
        </a:p>
      </dgm:t>
    </dgm:pt>
    <dgm:pt modelId="{291D4CAD-892D-4897-913E-9993A35E6BA1}" type="parTrans" cxnId="{7FB68304-1312-4BB0-9468-13B923DAE4F0}">
      <dgm:prSet/>
      <dgm:spPr/>
      <dgm:t>
        <a:bodyPr/>
        <a:lstStyle/>
        <a:p>
          <a:endParaRPr lang="en-US" b="1"/>
        </a:p>
      </dgm:t>
    </dgm:pt>
    <dgm:pt modelId="{E20E9D14-EB77-4EEC-AC16-9C4D4EE0ADD2}" type="sibTrans" cxnId="{7FB68304-1312-4BB0-9468-13B923DAE4F0}">
      <dgm:prSet/>
      <dgm:spPr/>
      <dgm:t>
        <a:bodyPr/>
        <a:lstStyle/>
        <a:p>
          <a:endParaRPr lang="en-US" b="1"/>
        </a:p>
      </dgm:t>
    </dgm:pt>
    <dgm:pt modelId="{FCDAB519-5585-41BF-B693-F08EC89024A5}">
      <dgm:prSet phldrT="[Text]"/>
      <dgm:spPr/>
      <dgm:t>
        <a:bodyPr/>
        <a:lstStyle/>
        <a:p>
          <a:r>
            <a:rPr lang="en-US" b="1" dirty="0" smtClean="0"/>
            <a:t>SCIENTIST</a:t>
          </a:r>
          <a:endParaRPr lang="en-US" b="1" dirty="0"/>
        </a:p>
      </dgm:t>
    </dgm:pt>
    <dgm:pt modelId="{0B56CB83-DB4A-42F2-913D-A6A30F92786F}" type="parTrans" cxnId="{DAA4FD39-1344-4216-BB6B-25466BD1C285}">
      <dgm:prSet/>
      <dgm:spPr/>
      <dgm:t>
        <a:bodyPr/>
        <a:lstStyle/>
        <a:p>
          <a:endParaRPr lang="en-US" b="1"/>
        </a:p>
      </dgm:t>
    </dgm:pt>
    <dgm:pt modelId="{5D3355DA-88FC-4F9C-A278-49D0D9AD47F3}" type="sibTrans" cxnId="{DAA4FD39-1344-4216-BB6B-25466BD1C285}">
      <dgm:prSet/>
      <dgm:spPr/>
      <dgm:t>
        <a:bodyPr/>
        <a:lstStyle/>
        <a:p>
          <a:endParaRPr lang="en-US" b="1"/>
        </a:p>
      </dgm:t>
    </dgm:pt>
    <dgm:pt modelId="{07160494-9BBC-49FF-893D-B47D01B884FE}">
      <dgm:prSet phldrT="[Text]"/>
      <dgm:spPr/>
      <dgm:t>
        <a:bodyPr/>
        <a:lstStyle/>
        <a:p>
          <a:r>
            <a:rPr lang="en-US" b="1" dirty="0" smtClean="0"/>
            <a:t>REGISTER INVENTION</a:t>
          </a:r>
          <a:endParaRPr lang="en-US" b="1" dirty="0"/>
        </a:p>
      </dgm:t>
    </dgm:pt>
    <dgm:pt modelId="{80549C11-77D5-4E4F-AFC2-1D62A3C12C67}" type="parTrans" cxnId="{FED8F303-99FF-4A73-BD5D-2A874D014FC9}">
      <dgm:prSet/>
      <dgm:spPr/>
      <dgm:t>
        <a:bodyPr/>
        <a:lstStyle/>
        <a:p>
          <a:endParaRPr lang="en-US" b="1"/>
        </a:p>
      </dgm:t>
    </dgm:pt>
    <dgm:pt modelId="{16AF0EC5-C283-4984-9B4F-DC0BAD82F3E5}" type="sibTrans" cxnId="{FED8F303-99FF-4A73-BD5D-2A874D014FC9}">
      <dgm:prSet/>
      <dgm:spPr/>
      <dgm:t>
        <a:bodyPr/>
        <a:lstStyle/>
        <a:p>
          <a:endParaRPr lang="en-US" b="1"/>
        </a:p>
      </dgm:t>
    </dgm:pt>
    <dgm:pt modelId="{0975E3FC-FD1B-410B-B7F1-0669EE5D8268}">
      <dgm:prSet phldrT="[Text]"/>
      <dgm:spPr/>
      <dgm:t>
        <a:bodyPr/>
        <a:lstStyle/>
        <a:p>
          <a:r>
            <a:rPr lang="en-US" b="1" dirty="0" smtClean="0"/>
            <a:t>RESEARCH QUALITY STAMPED</a:t>
          </a:r>
          <a:endParaRPr lang="en-US" b="1" dirty="0"/>
        </a:p>
      </dgm:t>
    </dgm:pt>
    <dgm:pt modelId="{06135BE9-3060-48C6-A22F-194F52075616}" type="parTrans" cxnId="{C258CE27-59F7-4A3D-83F0-7658ADFCE06C}">
      <dgm:prSet/>
      <dgm:spPr/>
      <dgm:t>
        <a:bodyPr/>
        <a:lstStyle/>
        <a:p>
          <a:endParaRPr lang="en-US" b="1"/>
        </a:p>
      </dgm:t>
    </dgm:pt>
    <dgm:pt modelId="{3338A37A-1897-4AD9-8A3D-A2ABEC752C3B}" type="sibTrans" cxnId="{C258CE27-59F7-4A3D-83F0-7658ADFCE06C}">
      <dgm:prSet/>
      <dgm:spPr/>
      <dgm:t>
        <a:bodyPr/>
        <a:lstStyle/>
        <a:p>
          <a:endParaRPr lang="en-US" b="1"/>
        </a:p>
      </dgm:t>
    </dgm:pt>
    <dgm:pt modelId="{D51ECEED-8E1F-458C-8CFB-902B8F644E40}">
      <dgm:prSet phldrT="[Text]"/>
      <dgm:spPr/>
      <dgm:t>
        <a:bodyPr/>
        <a:lstStyle/>
        <a:p>
          <a:r>
            <a:rPr lang="en-US" b="1" dirty="0" smtClean="0"/>
            <a:t>COLLABORATION</a:t>
          </a:r>
          <a:endParaRPr lang="en-US" b="1" dirty="0"/>
        </a:p>
      </dgm:t>
    </dgm:pt>
    <dgm:pt modelId="{11E17843-02E2-4276-8A8E-359E928698EE}" type="parTrans" cxnId="{17E4A45A-D739-4904-B68C-C150C59CB4EF}">
      <dgm:prSet/>
      <dgm:spPr/>
      <dgm:t>
        <a:bodyPr/>
        <a:lstStyle/>
        <a:p>
          <a:endParaRPr lang="en-US" b="1"/>
        </a:p>
      </dgm:t>
    </dgm:pt>
    <dgm:pt modelId="{BF036571-95D3-4DA1-8568-73E73D91DE43}" type="sibTrans" cxnId="{17E4A45A-D739-4904-B68C-C150C59CB4EF}">
      <dgm:prSet/>
      <dgm:spPr/>
      <dgm:t>
        <a:bodyPr/>
        <a:lstStyle/>
        <a:p>
          <a:endParaRPr lang="en-US" b="1"/>
        </a:p>
      </dgm:t>
    </dgm:pt>
    <dgm:pt modelId="{044D845B-98C5-4E27-A7EA-BC8F48D52907}">
      <dgm:prSet phldrT="[Text]"/>
      <dgm:spPr/>
      <dgm:t>
        <a:bodyPr/>
        <a:lstStyle/>
        <a:p>
          <a:r>
            <a:rPr lang="en-US" b="1" dirty="0" smtClean="0"/>
            <a:t>RECOGNITION</a:t>
          </a:r>
          <a:endParaRPr lang="en-US" b="1" dirty="0"/>
        </a:p>
      </dgm:t>
    </dgm:pt>
    <dgm:pt modelId="{37244C69-17E9-4333-B66C-7F28CED07F3E}" type="parTrans" cxnId="{16F9A1D0-D380-46BC-8EA4-FABE7A4A5DFA}">
      <dgm:prSet/>
      <dgm:spPr/>
      <dgm:t>
        <a:bodyPr/>
        <a:lstStyle/>
        <a:p>
          <a:endParaRPr lang="en-US" b="1"/>
        </a:p>
      </dgm:t>
    </dgm:pt>
    <dgm:pt modelId="{071191F7-BBE8-4713-80A2-541DF0B6217B}" type="sibTrans" cxnId="{16F9A1D0-D380-46BC-8EA4-FABE7A4A5DFA}">
      <dgm:prSet/>
      <dgm:spPr/>
      <dgm:t>
        <a:bodyPr/>
        <a:lstStyle/>
        <a:p>
          <a:endParaRPr lang="en-US" b="1"/>
        </a:p>
      </dgm:t>
    </dgm:pt>
    <dgm:pt modelId="{99651089-E5B9-41A9-9D01-07436D18FA45}" type="pres">
      <dgm:prSet presAssocID="{51A78FCC-4F51-47FA-90AD-7CFABD605CF0}" presName="Name0" presStyleCnt="0">
        <dgm:presLayoutVars>
          <dgm:chPref val="1"/>
          <dgm:dir/>
          <dgm:animOne val="branch"/>
          <dgm:animLvl val="lvl"/>
          <dgm:resizeHandles val="exact"/>
        </dgm:presLayoutVars>
      </dgm:prSet>
      <dgm:spPr/>
      <dgm:t>
        <a:bodyPr/>
        <a:lstStyle/>
        <a:p>
          <a:endParaRPr lang="en-US"/>
        </a:p>
      </dgm:t>
    </dgm:pt>
    <dgm:pt modelId="{D42506B1-CA18-47AF-9CC5-B4A12A7C8C12}" type="pres">
      <dgm:prSet presAssocID="{DAE3E0F8-87D0-4C1D-A3F3-BCC8CCED4033}" presName="root1" presStyleCnt="0"/>
      <dgm:spPr/>
    </dgm:pt>
    <dgm:pt modelId="{5A73C582-6569-4477-B2F4-615F48B4F4F1}" type="pres">
      <dgm:prSet presAssocID="{DAE3E0F8-87D0-4C1D-A3F3-BCC8CCED4033}" presName="LevelOneTextNode" presStyleLbl="node0" presStyleIdx="0" presStyleCnt="1">
        <dgm:presLayoutVars>
          <dgm:chPref val="3"/>
        </dgm:presLayoutVars>
      </dgm:prSet>
      <dgm:spPr/>
      <dgm:t>
        <a:bodyPr/>
        <a:lstStyle/>
        <a:p>
          <a:endParaRPr lang="en-US"/>
        </a:p>
      </dgm:t>
    </dgm:pt>
    <dgm:pt modelId="{99EC8C0A-640E-41AF-ABEC-8C39FEEC2A7D}" type="pres">
      <dgm:prSet presAssocID="{DAE3E0F8-87D0-4C1D-A3F3-BCC8CCED4033}" presName="level2hierChild" presStyleCnt="0"/>
      <dgm:spPr/>
    </dgm:pt>
    <dgm:pt modelId="{3BBE94C0-5C26-4086-B140-EA0FECE21E60}" type="pres">
      <dgm:prSet presAssocID="{8F6F6131-EFDA-45A9-A3AF-FE5CFE354631}" presName="conn2-1" presStyleLbl="parChTrans1D2" presStyleIdx="0" presStyleCnt="1"/>
      <dgm:spPr/>
      <dgm:t>
        <a:bodyPr/>
        <a:lstStyle/>
        <a:p>
          <a:endParaRPr lang="en-US"/>
        </a:p>
      </dgm:t>
    </dgm:pt>
    <dgm:pt modelId="{1F879929-24B6-4B79-BD93-1B8BB6143C89}" type="pres">
      <dgm:prSet presAssocID="{8F6F6131-EFDA-45A9-A3AF-FE5CFE354631}" presName="connTx" presStyleLbl="parChTrans1D2" presStyleIdx="0" presStyleCnt="1"/>
      <dgm:spPr/>
      <dgm:t>
        <a:bodyPr/>
        <a:lstStyle/>
        <a:p>
          <a:endParaRPr lang="en-US"/>
        </a:p>
      </dgm:t>
    </dgm:pt>
    <dgm:pt modelId="{1CB6CC68-AC7F-4AD7-ADC3-A09C783435EA}" type="pres">
      <dgm:prSet presAssocID="{9D6CDBDA-C1DD-4F59-8184-AAD5C5D4A4DB}" presName="root2" presStyleCnt="0"/>
      <dgm:spPr/>
    </dgm:pt>
    <dgm:pt modelId="{B2004B4F-29C4-47EB-A0BD-0B1125F6D73A}" type="pres">
      <dgm:prSet presAssocID="{9D6CDBDA-C1DD-4F59-8184-AAD5C5D4A4DB}" presName="LevelTwoTextNode" presStyleLbl="node2" presStyleIdx="0" presStyleCnt="1">
        <dgm:presLayoutVars>
          <dgm:chPref val="3"/>
        </dgm:presLayoutVars>
      </dgm:prSet>
      <dgm:spPr/>
      <dgm:t>
        <a:bodyPr/>
        <a:lstStyle/>
        <a:p>
          <a:endParaRPr lang="en-US"/>
        </a:p>
      </dgm:t>
    </dgm:pt>
    <dgm:pt modelId="{B82EF0BC-F535-4536-BDC9-720B5EC75577}" type="pres">
      <dgm:prSet presAssocID="{9D6CDBDA-C1DD-4F59-8184-AAD5C5D4A4DB}" presName="level3hierChild" presStyleCnt="0"/>
      <dgm:spPr/>
    </dgm:pt>
    <dgm:pt modelId="{2B1BA1AC-F696-47AE-9999-AA07B890049D}" type="pres">
      <dgm:prSet presAssocID="{0B56CB83-DB4A-42F2-913D-A6A30F92786F}" presName="conn2-1" presStyleLbl="parChTrans1D3" presStyleIdx="0" presStyleCnt="6"/>
      <dgm:spPr/>
      <dgm:t>
        <a:bodyPr/>
        <a:lstStyle/>
        <a:p>
          <a:endParaRPr lang="en-US"/>
        </a:p>
      </dgm:t>
    </dgm:pt>
    <dgm:pt modelId="{66B6D9E0-AD22-456A-8D6D-16E40FFC89EB}" type="pres">
      <dgm:prSet presAssocID="{0B56CB83-DB4A-42F2-913D-A6A30F92786F}" presName="connTx" presStyleLbl="parChTrans1D3" presStyleIdx="0" presStyleCnt="6"/>
      <dgm:spPr/>
      <dgm:t>
        <a:bodyPr/>
        <a:lstStyle/>
        <a:p>
          <a:endParaRPr lang="en-US"/>
        </a:p>
      </dgm:t>
    </dgm:pt>
    <dgm:pt modelId="{F8E916C5-63FF-41BE-A789-45860202727E}" type="pres">
      <dgm:prSet presAssocID="{FCDAB519-5585-41BF-B693-F08EC89024A5}" presName="root2" presStyleCnt="0"/>
      <dgm:spPr/>
    </dgm:pt>
    <dgm:pt modelId="{6979A9C1-0860-4B0D-B3D2-38144D406788}" type="pres">
      <dgm:prSet presAssocID="{FCDAB519-5585-41BF-B693-F08EC89024A5}" presName="LevelTwoTextNode" presStyleLbl="node3" presStyleIdx="0" presStyleCnt="6">
        <dgm:presLayoutVars>
          <dgm:chPref val="3"/>
        </dgm:presLayoutVars>
      </dgm:prSet>
      <dgm:spPr/>
      <dgm:t>
        <a:bodyPr/>
        <a:lstStyle/>
        <a:p>
          <a:endParaRPr lang="en-US"/>
        </a:p>
      </dgm:t>
    </dgm:pt>
    <dgm:pt modelId="{3D012F65-27C8-4AC5-AD83-6ADDE38222F8}" type="pres">
      <dgm:prSet presAssocID="{FCDAB519-5585-41BF-B693-F08EC89024A5}" presName="level3hierChild" presStyleCnt="0"/>
      <dgm:spPr/>
    </dgm:pt>
    <dgm:pt modelId="{32E97274-53FE-45F8-9E9B-34A8185B8DA1}" type="pres">
      <dgm:prSet presAssocID="{291D4CAD-892D-4897-913E-9993A35E6BA1}" presName="conn2-1" presStyleLbl="parChTrans1D3" presStyleIdx="1" presStyleCnt="6"/>
      <dgm:spPr/>
      <dgm:t>
        <a:bodyPr/>
        <a:lstStyle/>
        <a:p>
          <a:endParaRPr lang="en-US"/>
        </a:p>
      </dgm:t>
    </dgm:pt>
    <dgm:pt modelId="{85EE3768-181A-4156-B650-AEDCD34B0CB0}" type="pres">
      <dgm:prSet presAssocID="{291D4CAD-892D-4897-913E-9993A35E6BA1}" presName="connTx" presStyleLbl="parChTrans1D3" presStyleIdx="1" presStyleCnt="6"/>
      <dgm:spPr/>
      <dgm:t>
        <a:bodyPr/>
        <a:lstStyle/>
        <a:p>
          <a:endParaRPr lang="en-US"/>
        </a:p>
      </dgm:t>
    </dgm:pt>
    <dgm:pt modelId="{8F9F02D2-B46E-4380-B33A-F056BEC51FBA}" type="pres">
      <dgm:prSet presAssocID="{B6149514-94A4-49C6-84D7-B9B8BB6F47DB}" presName="root2" presStyleCnt="0"/>
      <dgm:spPr/>
    </dgm:pt>
    <dgm:pt modelId="{F80D61D1-179B-4E64-AD87-E5CB55E85A32}" type="pres">
      <dgm:prSet presAssocID="{B6149514-94A4-49C6-84D7-B9B8BB6F47DB}" presName="LevelTwoTextNode" presStyleLbl="node3" presStyleIdx="1" presStyleCnt="6">
        <dgm:presLayoutVars>
          <dgm:chPref val="3"/>
        </dgm:presLayoutVars>
      </dgm:prSet>
      <dgm:spPr/>
      <dgm:t>
        <a:bodyPr/>
        <a:lstStyle/>
        <a:p>
          <a:endParaRPr lang="en-US"/>
        </a:p>
      </dgm:t>
    </dgm:pt>
    <dgm:pt modelId="{D11ABAB3-9D81-4DC8-9E42-80AC76FF833C}" type="pres">
      <dgm:prSet presAssocID="{B6149514-94A4-49C6-84D7-B9B8BB6F47DB}" presName="level3hierChild" presStyleCnt="0"/>
      <dgm:spPr/>
    </dgm:pt>
    <dgm:pt modelId="{A5E43D5F-037D-4937-9C7E-31F8E7E5EFA4}" type="pres">
      <dgm:prSet presAssocID="{80549C11-77D5-4E4F-AFC2-1D62A3C12C67}" presName="conn2-1" presStyleLbl="parChTrans1D3" presStyleIdx="2" presStyleCnt="6"/>
      <dgm:spPr/>
      <dgm:t>
        <a:bodyPr/>
        <a:lstStyle/>
        <a:p>
          <a:endParaRPr lang="en-US"/>
        </a:p>
      </dgm:t>
    </dgm:pt>
    <dgm:pt modelId="{A579FB42-AF72-42CE-8FA4-BCBDBBABFB1C}" type="pres">
      <dgm:prSet presAssocID="{80549C11-77D5-4E4F-AFC2-1D62A3C12C67}" presName="connTx" presStyleLbl="parChTrans1D3" presStyleIdx="2" presStyleCnt="6"/>
      <dgm:spPr/>
      <dgm:t>
        <a:bodyPr/>
        <a:lstStyle/>
        <a:p>
          <a:endParaRPr lang="en-US"/>
        </a:p>
      </dgm:t>
    </dgm:pt>
    <dgm:pt modelId="{56CF73F8-2774-4978-B990-1E610B696114}" type="pres">
      <dgm:prSet presAssocID="{07160494-9BBC-49FF-893D-B47D01B884FE}" presName="root2" presStyleCnt="0"/>
      <dgm:spPr/>
    </dgm:pt>
    <dgm:pt modelId="{D9A4E2CB-2BCF-4A88-9608-DFF40AEA543D}" type="pres">
      <dgm:prSet presAssocID="{07160494-9BBC-49FF-893D-B47D01B884FE}" presName="LevelTwoTextNode" presStyleLbl="node3" presStyleIdx="2" presStyleCnt="6">
        <dgm:presLayoutVars>
          <dgm:chPref val="3"/>
        </dgm:presLayoutVars>
      </dgm:prSet>
      <dgm:spPr/>
      <dgm:t>
        <a:bodyPr/>
        <a:lstStyle/>
        <a:p>
          <a:endParaRPr lang="en-US"/>
        </a:p>
      </dgm:t>
    </dgm:pt>
    <dgm:pt modelId="{3EFD7B59-BDC3-42B0-8D82-3E68D6438258}" type="pres">
      <dgm:prSet presAssocID="{07160494-9BBC-49FF-893D-B47D01B884FE}" presName="level3hierChild" presStyleCnt="0"/>
      <dgm:spPr/>
    </dgm:pt>
    <dgm:pt modelId="{6DB69536-6A43-4614-9B01-A13BD6349471}" type="pres">
      <dgm:prSet presAssocID="{06135BE9-3060-48C6-A22F-194F52075616}" presName="conn2-1" presStyleLbl="parChTrans1D3" presStyleIdx="3" presStyleCnt="6"/>
      <dgm:spPr/>
      <dgm:t>
        <a:bodyPr/>
        <a:lstStyle/>
        <a:p>
          <a:endParaRPr lang="en-US"/>
        </a:p>
      </dgm:t>
    </dgm:pt>
    <dgm:pt modelId="{41B3B4B5-2D6A-4660-BE44-ABF539D1AA72}" type="pres">
      <dgm:prSet presAssocID="{06135BE9-3060-48C6-A22F-194F52075616}" presName="connTx" presStyleLbl="parChTrans1D3" presStyleIdx="3" presStyleCnt="6"/>
      <dgm:spPr/>
      <dgm:t>
        <a:bodyPr/>
        <a:lstStyle/>
        <a:p>
          <a:endParaRPr lang="en-US"/>
        </a:p>
      </dgm:t>
    </dgm:pt>
    <dgm:pt modelId="{2F3AE2FC-3376-41FD-B596-DC7EEF470785}" type="pres">
      <dgm:prSet presAssocID="{0975E3FC-FD1B-410B-B7F1-0669EE5D8268}" presName="root2" presStyleCnt="0"/>
      <dgm:spPr/>
    </dgm:pt>
    <dgm:pt modelId="{EFA2A7AD-41B9-41B8-9D57-2AB858FEDCF6}" type="pres">
      <dgm:prSet presAssocID="{0975E3FC-FD1B-410B-B7F1-0669EE5D8268}" presName="LevelTwoTextNode" presStyleLbl="node3" presStyleIdx="3" presStyleCnt="6">
        <dgm:presLayoutVars>
          <dgm:chPref val="3"/>
        </dgm:presLayoutVars>
      </dgm:prSet>
      <dgm:spPr/>
      <dgm:t>
        <a:bodyPr/>
        <a:lstStyle/>
        <a:p>
          <a:endParaRPr lang="en-US"/>
        </a:p>
      </dgm:t>
    </dgm:pt>
    <dgm:pt modelId="{3F1C5594-178F-466D-87E2-2AFEA9A1721C}" type="pres">
      <dgm:prSet presAssocID="{0975E3FC-FD1B-410B-B7F1-0669EE5D8268}" presName="level3hierChild" presStyleCnt="0"/>
      <dgm:spPr/>
    </dgm:pt>
    <dgm:pt modelId="{766A0AE5-E86D-4C4F-B6EA-74BB048D99B8}" type="pres">
      <dgm:prSet presAssocID="{11E17843-02E2-4276-8A8E-359E928698EE}" presName="conn2-1" presStyleLbl="parChTrans1D3" presStyleIdx="4" presStyleCnt="6"/>
      <dgm:spPr/>
      <dgm:t>
        <a:bodyPr/>
        <a:lstStyle/>
        <a:p>
          <a:endParaRPr lang="en-US"/>
        </a:p>
      </dgm:t>
    </dgm:pt>
    <dgm:pt modelId="{4A9A1A5A-7CF6-462C-B1E2-FA21E404F02A}" type="pres">
      <dgm:prSet presAssocID="{11E17843-02E2-4276-8A8E-359E928698EE}" presName="connTx" presStyleLbl="parChTrans1D3" presStyleIdx="4" presStyleCnt="6"/>
      <dgm:spPr/>
      <dgm:t>
        <a:bodyPr/>
        <a:lstStyle/>
        <a:p>
          <a:endParaRPr lang="en-US"/>
        </a:p>
      </dgm:t>
    </dgm:pt>
    <dgm:pt modelId="{D2380A9F-4713-47D1-86C9-36424E08C730}" type="pres">
      <dgm:prSet presAssocID="{D51ECEED-8E1F-458C-8CFB-902B8F644E40}" presName="root2" presStyleCnt="0"/>
      <dgm:spPr/>
    </dgm:pt>
    <dgm:pt modelId="{68B30231-8797-4B9A-84E6-FE85C826F26C}" type="pres">
      <dgm:prSet presAssocID="{D51ECEED-8E1F-458C-8CFB-902B8F644E40}" presName="LevelTwoTextNode" presStyleLbl="node3" presStyleIdx="4" presStyleCnt="6">
        <dgm:presLayoutVars>
          <dgm:chPref val="3"/>
        </dgm:presLayoutVars>
      </dgm:prSet>
      <dgm:spPr/>
      <dgm:t>
        <a:bodyPr/>
        <a:lstStyle/>
        <a:p>
          <a:endParaRPr lang="en-US"/>
        </a:p>
      </dgm:t>
    </dgm:pt>
    <dgm:pt modelId="{A2EFAE53-9DDE-4A6D-8E45-8DE24D69717B}" type="pres">
      <dgm:prSet presAssocID="{D51ECEED-8E1F-458C-8CFB-902B8F644E40}" presName="level3hierChild" presStyleCnt="0"/>
      <dgm:spPr/>
    </dgm:pt>
    <dgm:pt modelId="{44834AB8-8AA3-4D98-B5E9-B0EFA7E782F5}" type="pres">
      <dgm:prSet presAssocID="{37244C69-17E9-4333-B66C-7F28CED07F3E}" presName="conn2-1" presStyleLbl="parChTrans1D3" presStyleIdx="5" presStyleCnt="6"/>
      <dgm:spPr/>
      <dgm:t>
        <a:bodyPr/>
        <a:lstStyle/>
        <a:p>
          <a:endParaRPr lang="en-US"/>
        </a:p>
      </dgm:t>
    </dgm:pt>
    <dgm:pt modelId="{169C573A-D41E-4C6D-BBF4-C6A70422F01E}" type="pres">
      <dgm:prSet presAssocID="{37244C69-17E9-4333-B66C-7F28CED07F3E}" presName="connTx" presStyleLbl="parChTrans1D3" presStyleIdx="5" presStyleCnt="6"/>
      <dgm:spPr/>
      <dgm:t>
        <a:bodyPr/>
        <a:lstStyle/>
        <a:p>
          <a:endParaRPr lang="en-US"/>
        </a:p>
      </dgm:t>
    </dgm:pt>
    <dgm:pt modelId="{07D6CE68-22EF-45FD-9B30-AAD3791DC423}" type="pres">
      <dgm:prSet presAssocID="{044D845B-98C5-4E27-A7EA-BC8F48D52907}" presName="root2" presStyleCnt="0"/>
      <dgm:spPr/>
    </dgm:pt>
    <dgm:pt modelId="{5AC37240-3986-452A-93D3-7C189CF2916C}" type="pres">
      <dgm:prSet presAssocID="{044D845B-98C5-4E27-A7EA-BC8F48D52907}" presName="LevelTwoTextNode" presStyleLbl="node3" presStyleIdx="5" presStyleCnt="6">
        <dgm:presLayoutVars>
          <dgm:chPref val="3"/>
        </dgm:presLayoutVars>
      </dgm:prSet>
      <dgm:spPr/>
      <dgm:t>
        <a:bodyPr/>
        <a:lstStyle/>
        <a:p>
          <a:endParaRPr lang="en-US"/>
        </a:p>
      </dgm:t>
    </dgm:pt>
    <dgm:pt modelId="{3520231D-D527-4858-83C5-968DB4A5EBB9}" type="pres">
      <dgm:prSet presAssocID="{044D845B-98C5-4E27-A7EA-BC8F48D52907}" presName="level3hierChild" presStyleCnt="0"/>
      <dgm:spPr/>
    </dgm:pt>
  </dgm:ptLst>
  <dgm:cxnLst>
    <dgm:cxn modelId="{85DDF54F-C603-4481-A6ED-B6704DCC6BBA}" type="presOf" srcId="{B6149514-94A4-49C6-84D7-B9B8BB6F47DB}" destId="{F80D61D1-179B-4E64-AD87-E5CB55E85A32}" srcOrd="0" destOrd="0" presId="urn:microsoft.com/office/officeart/2008/layout/HorizontalMultiLevelHierarchy"/>
    <dgm:cxn modelId="{E5AF2A8D-385A-4A51-9CA5-887BF0FD8901}" type="presOf" srcId="{0B56CB83-DB4A-42F2-913D-A6A30F92786F}" destId="{2B1BA1AC-F696-47AE-9999-AA07B890049D}" srcOrd="0" destOrd="0" presId="urn:microsoft.com/office/officeart/2008/layout/HorizontalMultiLevelHierarchy"/>
    <dgm:cxn modelId="{7BC17E86-420E-4DAC-8B34-F8995BF0D2C7}" type="presOf" srcId="{11E17843-02E2-4276-8A8E-359E928698EE}" destId="{766A0AE5-E86D-4C4F-B6EA-74BB048D99B8}" srcOrd="0" destOrd="0" presId="urn:microsoft.com/office/officeart/2008/layout/HorizontalMultiLevelHierarchy"/>
    <dgm:cxn modelId="{E76A1310-B048-4405-AFF3-E4E551995B80}" type="presOf" srcId="{37244C69-17E9-4333-B66C-7F28CED07F3E}" destId="{44834AB8-8AA3-4D98-B5E9-B0EFA7E782F5}" srcOrd="0" destOrd="0" presId="urn:microsoft.com/office/officeart/2008/layout/HorizontalMultiLevelHierarchy"/>
    <dgm:cxn modelId="{A7F3843A-403E-4627-AD72-0855C6DA786A}" type="presOf" srcId="{291D4CAD-892D-4897-913E-9993A35E6BA1}" destId="{32E97274-53FE-45F8-9E9B-34A8185B8DA1}" srcOrd="0" destOrd="0" presId="urn:microsoft.com/office/officeart/2008/layout/HorizontalMultiLevelHierarchy"/>
    <dgm:cxn modelId="{7FB68304-1312-4BB0-9468-13B923DAE4F0}" srcId="{9D6CDBDA-C1DD-4F59-8184-AAD5C5D4A4DB}" destId="{B6149514-94A4-49C6-84D7-B9B8BB6F47DB}" srcOrd="1" destOrd="0" parTransId="{291D4CAD-892D-4897-913E-9993A35E6BA1}" sibTransId="{E20E9D14-EB77-4EEC-AC16-9C4D4EE0ADD2}"/>
    <dgm:cxn modelId="{D89A8D0F-AEFE-44B5-A668-5B900B177CE1}" type="presOf" srcId="{80549C11-77D5-4E4F-AFC2-1D62A3C12C67}" destId="{A579FB42-AF72-42CE-8FA4-BCBDBBABFB1C}" srcOrd="1" destOrd="0" presId="urn:microsoft.com/office/officeart/2008/layout/HorizontalMultiLevelHierarchy"/>
    <dgm:cxn modelId="{75449539-7A8B-4E1A-9148-60279FB0AC53}" type="presOf" srcId="{11E17843-02E2-4276-8A8E-359E928698EE}" destId="{4A9A1A5A-7CF6-462C-B1E2-FA21E404F02A}" srcOrd="1" destOrd="0" presId="urn:microsoft.com/office/officeart/2008/layout/HorizontalMultiLevelHierarchy"/>
    <dgm:cxn modelId="{DAA4FD39-1344-4216-BB6B-25466BD1C285}" srcId="{9D6CDBDA-C1DD-4F59-8184-AAD5C5D4A4DB}" destId="{FCDAB519-5585-41BF-B693-F08EC89024A5}" srcOrd="0" destOrd="0" parTransId="{0B56CB83-DB4A-42F2-913D-A6A30F92786F}" sibTransId="{5D3355DA-88FC-4F9C-A278-49D0D9AD47F3}"/>
    <dgm:cxn modelId="{16F9A1D0-D380-46BC-8EA4-FABE7A4A5DFA}" srcId="{9D6CDBDA-C1DD-4F59-8184-AAD5C5D4A4DB}" destId="{044D845B-98C5-4E27-A7EA-BC8F48D52907}" srcOrd="5" destOrd="0" parTransId="{37244C69-17E9-4333-B66C-7F28CED07F3E}" sibTransId="{071191F7-BBE8-4713-80A2-541DF0B6217B}"/>
    <dgm:cxn modelId="{964FB4A0-DB7F-44FC-BD0D-B6BB4E838BEB}" type="presOf" srcId="{06135BE9-3060-48C6-A22F-194F52075616}" destId="{41B3B4B5-2D6A-4660-BE44-ABF539D1AA72}" srcOrd="1" destOrd="0" presId="urn:microsoft.com/office/officeart/2008/layout/HorizontalMultiLevelHierarchy"/>
    <dgm:cxn modelId="{0734757F-D655-4B98-A44D-8F1A624FF38D}" type="presOf" srcId="{0B56CB83-DB4A-42F2-913D-A6A30F92786F}" destId="{66B6D9E0-AD22-456A-8D6D-16E40FFC89EB}" srcOrd="1" destOrd="0" presId="urn:microsoft.com/office/officeart/2008/layout/HorizontalMultiLevelHierarchy"/>
    <dgm:cxn modelId="{EBA50E6F-14FC-4776-AEDB-435397369125}" type="presOf" srcId="{9D6CDBDA-C1DD-4F59-8184-AAD5C5D4A4DB}" destId="{B2004B4F-29C4-47EB-A0BD-0B1125F6D73A}" srcOrd="0" destOrd="0" presId="urn:microsoft.com/office/officeart/2008/layout/HorizontalMultiLevelHierarchy"/>
    <dgm:cxn modelId="{4732F54D-E9F5-44AE-8631-06A2A1FD5EA0}" type="presOf" srcId="{8F6F6131-EFDA-45A9-A3AF-FE5CFE354631}" destId="{1F879929-24B6-4B79-BD93-1B8BB6143C89}" srcOrd="1" destOrd="0" presId="urn:microsoft.com/office/officeart/2008/layout/HorizontalMultiLevelHierarchy"/>
    <dgm:cxn modelId="{751A2C2B-0D31-4DC4-9D55-240F5AA6FE34}" type="presOf" srcId="{37244C69-17E9-4333-B66C-7F28CED07F3E}" destId="{169C573A-D41E-4C6D-BBF4-C6A70422F01E}" srcOrd="1" destOrd="0" presId="urn:microsoft.com/office/officeart/2008/layout/HorizontalMultiLevelHierarchy"/>
    <dgm:cxn modelId="{17E4A45A-D739-4904-B68C-C150C59CB4EF}" srcId="{9D6CDBDA-C1DD-4F59-8184-AAD5C5D4A4DB}" destId="{D51ECEED-8E1F-458C-8CFB-902B8F644E40}" srcOrd="4" destOrd="0" parTransId="{11E17843-02E2-4276-8A8E-359E928698EE}" sibTransId="{BF036571-95D3-4DA1-8568-73E73D91DE43}"/>
    <dgm:cxn modelId="{1EDBE845-2399-451A-82EE-C2A1C4651B2D}" type="presOf" srcId="{FCDAB519-5585-41BF-B693-F08EC89024A5}" destId="{6979A9C1-0860-4B0D-B3D2-38144D406788}" srcOrd="0" destOrd="0" presId="urn:microsoft.com/office/officeart/2008/layout/HorizontalMultiLevelHierarchy"/>
    <dgm:cxn modelId="{719560D6-C144-4867-A8CC-A81A69D4989C}" type="presOf" srcId="{8F6F6131-EFDA-45A9-A3AF-FE5CFE354631}" destId="{3BBE94C0-5C26-4086-B140-EA0FECE21E60}" srcOrd="0" destOrd="0" presId="urn:microsoft.com/office/officeart/2008/layout/HorizontalMultiLevelHierarchy"/>
    <dgm:cxn modelId="{50953DF8-915C-4BCD-850F-68FAE92D30AB}" srcId="{51A78FCC-4F51-47FA-90AD-7CFABD605CF0}" destId="{DAE3E0F8-87D0-4C1D-A3F3-BCC8CCED4033}" srcOrd="0" destOrd="0" parTransId="{D964BBC0-316E-4FF1-BAE4-F83B9FF1DBB5}" sibTransId="{7A95B245-E355-4D64-8FD8-0FAA697DC706}"/>
    <dgm:cxn modelId="{9F82DBDE-B78C-45EB-83C9-EC5599101E83}" type="presOf" srcId="{044D845B-98C5-4E27-A7EA-BC8F48D52907}" destId="{5AC37240-3986-452A-93D3-7C189CF2916C}" srcOrd="0" destOrd="0" presId="urn:microsoft.com/office/officeart/2008/layout/HorizontalMultiLevelHierarchy"/>
    <dgm:cxn modelId="{B1CA8459-6ACC-40E3-8753-02A1007287CE}" type="presOf" srcId="{06135BE9-3060-48C6-A22F-194F52075616}" destId="{6DB69536-6A43-4614-9B01-A13BD6349471}" srcOrd="0" destOrd="0" presId="urn:microsoft.com/office/officeart/2008/layout/HorizontalMultiLevelHierarchy"/>
    <dgm:cxn modelId="{DFFF623B-368D-4215-A4C8-009432657EC0}" type="presOf" srcId="{291D4CAD-892D-4897-913E-9993A35E6BA1}" destId="{85EE3768-181A-4156-B650-AEDCD34B0CB0}" srcOrd="1" destOrd="0" presId="urn:microsoft.com/office/officeart/2008/layout/HorizontalMultiLevelHierarchy"/>
    <dgm:cxn modelId="{AE2675BA-5ABD-4B50-A24B-8F4296745A9B}" type="presOf" srcId="{D51ECEED-8E1F-458C-8CFB-902B8F644E40}" destId="{68B30231-8797-4B9A-84E6-FE85C826F26C}" srcOrd="0" destOrd="0" presId="urn:microsoft.com/office/officeart/2008/layout/HorizontalMultiLevelHierarchy"/>
    <dgm:cxn modelId="{DD8CFAAF-F0D5-47E8-95FC-DE8864A1640D}" type="presOf" srcId="{07160494-9BBC-49FF-893D-B47D01B884FE}" destId="{D9A4E2CB-2BCF-4A88-9608-DFF40AEA543D}" srcOrd="0" destOrd="0" presId="urn:microsoft.com/office/officeart/2008/layout/HorizontalMultiLevelHierarchy"/>
    <dgm:cxn modelId="{13A97558-7FDB-4A84-A19F-75E45E526272}" type="presOf" srcId="{80549C11-77D5-4E4F-AFC2-1D62A3C12C67}" destId="{A5E43D5F-037D-4937-9C7E-31F8E7E5EFA4}" srcOrd="0" destOrd="0" presId="urn:microsoft.com/office/officeart/2008/layout/HorizontalMultiLevelHierarchy"/>
    <dgm:cxn modelId="{F16B859A-824B-42E6-B121-5F4E45032A23}" type="presOf" srcId="{0975E3FC-FD1B-410B-B7F1-0669EE5D8268}" destId="{EFA2A7AD-41B9-41B8-9D57-2AB858FEDCF6}" srcOrd="0" destOrd="0" presId="urn:microsoft.com/office/officeart/2008/layout/HorizontalMultiLevelHierarchy"/>
    <dgm:cxn modelId="{C258CE27-59F7-4A3D-83F0-7658ADFCE06C}" srcId="{9D6CDBDA-C1DD-4F59-8184-AAD5C5D4A4DB}" destId="{0975E3FC-FD1B-410B-B7F1-0669EE5D8268}" srcOrd="3" destOrd="0" parTransId="{06135BE9-3060-48C6-A22F-194F52075616}" sibTransId="{3338A37A-1897-4AD9-8A3D-A2ABEC752C3B}"/>
    <dgm:cxn modelId="{CF6422B9-89DE-4B0F-8B5F-4B75401BD962}" srcId="{DAE3E0F8-87D0-4C1D-A3F3-BCC8CCED4033}" destId="{9D6CDBDA-C1DD-4F59-8184-AAD5C5D4A4DB}" srcOrd="0" destOrd="0" parTransId="{8F6F6131-EFDA-45A9-A3AF-FE5CFE354631}" sibTransId="{5F06339D-88C7-4D68-9192-6FE2A67BC6D7}"/>
    <dgm:cxn modelId="{FED8F303-99FF-4A73-BD5D-2A874D014FC9}" srcId="{9D6CDBDA-C1DD-4F59-8184-AAD5C5D4A4DB}" destId="{07160494-9BBC-49FF-893D-B47D01B884FE}" srcOrd="2" destOrd="0" parTransId="{80549C11-77D5-4E4F-AFC2-1D62A3C12C67}" sibTransId="{16AF0EC5-C283-4984-9B4F-DC0BAD82F3E5}"/>
    <dgm:cxn modelId="{4934FA37-6A37-4570-BC66-4C591354E9FB}" type="presOf" srcId="{DAE3E0F8-87D0-4C1D-A3F3-BCC8CCED4033}" destId="{5A73C582-6569-4477-B2F4-615F48B4F4F1}" srcOrd="0" destOrd="0" presId="urn:microsoft.com/office/officeart/2008/layout/HorizontalMultiLevelHierarchy"/>
    <dgm:cxn modelId="{5BB49899-6856-48B4-AA9A-379369A2BA92}" type="presOf" srcId="{51A78FCC-4F51-47FA-90AD-7CFABD605CF0}" destId="{99651089-E5B9-41A9-9D01-07436D18FA45}" srcOrd="0" destOrd="0" presId="urn:microsoft.com/office/officeart/2008/layout/HorizontalMultiLevelHierarchy"/>
    <dgm:cxn modelId="{D05F2C74-9A64-4BCD-8050-A002A361E70B}" type="presParOf" srcId="{99651089-E5B9-41A9-9D01-07436D18FA45}" destId="{D42506B1-CA18-47AF-9CC5-B4A12A7C8C12}" srcOrd="0" destOrd="0" presId="urn:microsoft.com/office/officeart/2008/layout/HorizontalMultiLevelHierarchy"/>
    <dgm:cxn modelId="{90A71EA3-B65E-43D4-B3AC-100C3B0F9341}" type="presParOf" srcId="{D42506B1-CA18-47AF-9CC5-B4A12A7C8C12}" destId="{5A73C582-6569-4477-B2F4-615F48B4F4F1}" srcOrd="0" destOrd="0" presId="urn:microsoft.com/office/officeart/2008/layout/HorizontalMultiLevelHierarchy"/>
    <dgm:cxn modelId="{6F3A9F99-BB33-47F1-85AC-C763BE6686D1}" type="presParOf" srcId="{D42506B1-CA18-47AF-9CC5-B4A12A7C8C12}" destId="{99EC8C0A-640E-41AF-ABEC-8C39FEEC2A7D}" srcOrd="1" destOrd="0" presId="urn:microsoft.com/office/officeart/2008/layout/HorizontalMultiLevelHierarchy"/>
    <dgm:cxn modelId="{0EF6674F-CFB2-453D-ACE2-66D7C084526E}" type="presParOf" srcId="{99EC8C0A-640E-41AF-ABEC-8C39FEEC2A7D}" destId="{3BBE94C0-5C26-4086-B140-EA0FECE21E60}" srcOrd="0" destOrd="0" presId="urn:microsoft.com/office/officeart/2008/layout/HorizontalMultiLevelHierarchy"/>
    <dgm:cxn modelId="{6BB2D57C-0CCA-40D8-9DB2-EF77FD9DA954}" type="presParOf" srcId="{3BBE94C0-5C26-4086-B140-EA0FECE21E60}" destId="{1F879929-24B6-4B79-BD93-1B8BB6143C89}" srcOrd="0" destOrd="0" presId="urn:microsoft.com/office/officeart/2008/layout/HorizontalMultiLevelHierarchy"/>
    <dgm:cxn modelId="{3CD4CF25-3705-4382-8EAF-D728EF5259B4}" type="presParOf" srcId="{99EC8C0A-640E-41AF-ABEC-8C39FEEC2A7D}" destId="{1CB6CC68-AC7F-4AD7-ADC3-A09C783435EA}" srcOrd="1" destOrd="0" presId="urn:microsoft.com/office/officeart/2008/layout/HorizontalMultiLevelHierarchy"/>
    <dgm:cxn modelId="{3CE0F1C4-2FCF-405C-85B3-D6AFAAC98374}" type="presParOf" srcId="{1CB6CC68-AC7F-4AD7-ADC3-A09C783435EA}" destId="{B2004B4F-29C4-47EB-A0BD-0B1125F6D73A}" srcOrd="0" destOrd="0" presId="urn:microsoft.com/office/officeart/2008/layout/HorizontalMultiLevelHierarchy"/>
    <dgm:cxn modelId="{940D1D0F-36D5-481A-9D27-0B143A793A7D}" type="presParOf" srcId="{1CB6CC68-AC7F-4AD7-ADC3-A09C783435EA}" destId="{B82EF0BC-F535-4536-BDC9-720B5EC75577}" srcOrd="1" destOrd="0" presId="urn:microsoft.com/office/officeart/2008/layout/HorizontalMultiLevelHierarchy"/>
    <dgm:cxn modelId="{9E98139F-93EA-41A9-B7C8-A892B0AE1E0B}" type="presParOf" srcId="{B82EF0BC-F535-4536-BDC9-720B5EC75577}" destId="{2B1BA1AC-F696-47AE-9999-AA07B890049D}" srcOrd="0" destOrd="0" presId="urn:microsoft.com/office/officeart/2008/layout/HorizontalMultiLevelHierarchy"/>
    <dgm:cxn modelId="{686EABF4-BA1D-4135-A254-DFB92098EA25}" type="presParOf" srcId="{2B1BA1AC-F696-47AE-9999-AA07B890049D}" destId="{66B6D9E0-AD22-456A-8D6D-16E40FFC89EB}" srcOrd="0" destOrd="0" presId="urn:microsoft.com/office/officeart/2008/layout/HorizontalMultiLevelHierarchy"/>
    <dgm:cxn modelId="{F862BF45-493F-4248-9D4F-FDD37317ABDC}" type="presParOf" srcId="{B82EF0BC-F535-4536-BDC9-720B5EC75577}" destId="{F8E916C5-63FF-41BE-A789-45860202727E}" srcOrd="1" destOrd="0" presId="urn:microsoft.com/office/officeart/2008/layout/HorizontalMultiLevelHierarchy"/>
    <dgm:cxn modelId="{041CA39F-3695-44C6-AB8F-AC1312FD0718}" type="presParOf" srcId="{F8E916C5-63FF-41BE-A789-45860202727E}" destId="{6979A9C1-0860-4B0D-B3D2-38144D406788}" srcOrd="0" destOrd="0" presId="urn:microsoft.com/office/officeart/2008/layout/HorizontalMultiLevelHierarchy"/>
    <dgm:cxn modelId="{C83CA0C7-8953-4097-96FD-B5A5FC3B64D0}" type="presParOf" srcId="{F8E916C5-63FF-41BE-A789-45860202727E}" destId="{3D012F65-27C8-4AC5-AD83-6ADDE38222F8}" srcOrd="1" destOrd="0" presId="urn:microsoft.com/office/officeart/2008/layout/HorizontalMultiLevelHierarchy"/>
    <dgm:cxn modelId="{7B743E49-8606-4166-8EA4-76069058E563}" type="presParOf" srcId="{B82EF0BC-F535-4536-BDC9-720B5EC75577}" destId="{32E97274-53FE-45F8-9E9B-34A8185B8DA1}" srcOrd="2" destOrd="0" presId="urn:microsoft.com/office/officeart/2008/layout/HorizontalMultiLevelHierarchy"/>
    <dgm:cxn modelId="{DE57F71E-6576-40D3-8653-1A265FE41478}" type="presParOf" srcId="{32E97274-53FE-45F8-9E9B-34A8185B8DA1}" destId="{85EE3768-181A-4156-B650-AEDCD34B0CB0}" srcOrd="0" destOrd="0" presId="urn:microsoft.com/office/officeart/2008/layout/HorizontalMultiLevelHierarchy"/>
    <dgm:cxn modelId="{FEF2B3E9-C87B-43D8-90B4-2D9743282530}" type="presParOf" srcId="{B82EF0BC-F535-4536-BDC9-720B5EC75577}" destId="{8F9F02D2-B46E-4380-B33A-F056BEC51FBA}" srcOrd="3" destOrd="0" presId="urn:microsoft.com/office/officeart/2008/layout/HorizontalMultiLevelHierarchy"/>
    <dgm:cxn modelId="{C94DC0DD-A721-41D9-B703-9ABE8B8F3E85}" type="presParOf" srcId="{8F9F02D2-B46E-4380-B33A-F056BEC51FBA}" destId="{F80D61D1-179B-4E64-AD87-E5CB55E85A32}" srcOrd="0" destOrd="0" presId="urn:microsoft.com/office/officeart/2008/layout/HorizontalMultiLevelHierarchy"/>
    <dgm:cxn modelId="{B068475B-9AB1-4738-BDA2-B761BFB343D4}" type="presParOf" srcId="{8F9F02D2-B46E-4380-B33A-F056BEC51FBA}" destId="{D11ABAB3-9D81-4DC8-9E42-80AC76FF833C}" srcOrd="1" destOrd="0" presId="urn:microsoft.com/office/officeart/2008/layout/HorizontalMultiLevelHierarchy"/>
    <dgm:cxn modelId="{B702D323-CB81-453D-903D-82A96C9BF3E0}" type="presParOf" srcId="{B82EF0BC-F535-4536-BDC9-720B5EC75577}" destId="{A5E43D5F-037D-4937-9C7E-31F8E7E5EFA4}" srcOrd="4" destOrd="0" presId="urn:microsoft.com/office/officeart/2008/layout/HorizontalMultiLevelHierarchy"/>
    <dgm:cxn modelId="{6A5918BC-DE93-4698-A187-466D0997C4C7}" type="presParOf" srcId="{A5E43D5F-037D-4937-9C7E-31F8E7E5EFA4}" destId="{A579FB42-AF72-42CE-8FA4-BCBDBBABFB1C}" srcOrd="0" destOrd="0" presId="urn:microsoft.com/office/officeart/2008/layout/HorizontalMultiLevelHierarchy"/>
    <dgm:cxn modelId="{758AAFAC-22DE-42D9-9A58-4106EF5A7112}" type="presParOf" srcId="{B82EF0BC-F535-4536-BDC9-720B5EC75577}" destId="{56CF73F8-2774-4978-B990-1E610B696114}" srcOrd="5" destOrd="0" presId="urn:microsoft.com/office/officeart/2008/layout/HorizontalMultiLevelHierarchy"/>
    <dgm:cxn modelId="{562C172F-CAD1-445A-8E8B-8D51F96971F8}" type="presParOf" srcId="{56CF73F8-2774-4978-B990-1E610B696114}" destId="{D9A4E2CB-2BCF-4A88-9608-DFF40AEA543D}" srcOrd="0" destOrd="0" presId="urn:microsoft.com/office/officeart/2008/layout/HorizontalMultiLevelHierarchy"/>
    <dgm:cxn modelId="{C8B5A17F-F2B2-428B-8884-B17AD19FFBC2}" type="presParOf" srcId="{56CF73F8-2774-4978-B990-1E610B696114}" destId="{3EFD7B59-BDC3-42B0-8D82-3E68D6438258}" srcOrd="1" destOrd="0" presId="urn:microsoft.com/office/officeart/2008/layout/HorizontalMultiLevelHierarchy"/>
    <dgm:cxn modelId="{3A99311B-D51F-4338-8BDC-DEEAF570216F}" type="presParOf" srcId="{B82EF0BC-F535-4536-BDC9-720B5EC75577}" destId="{6DB69536-6A43-4614-9B01-A13BD6349471}" srcOrd="6" destOrd="0" presId="urn:microsoft.com/office/officeart/2008/layout/HorizontalMultiLevelHierarchy"/>
    <dgm:cxn modelId="{8C5E1EEA-D8EA-44C7-BE50-323A6852A7E2}" type="presParOf" srcId="{6DB69536-6A43-4614-9B01-A13BD6349471}" destId="{41B3B4B5-2D6A-4660-BE44-ABF539D1AA72}" srcOrd="0" destOrd="0" presId="urn:microsoft.com/office/officeart/2008/layout/HorizontalMultiLevelHierarchy"/>
    <dgm:cxn modelId="{78E6B7CE-4761-4E04-9E15-BB873546A962}" type="presParOf" srcId="{B82EF0BC-F535-4536-BDC9-720B5EC75577}" destId="{2F3AE2FC-3376-41FD-B596-DC7EEF470785}" srcOrd="7" destOrd="0" presId="urn:microsoft.com/office/officeart/2008/layout/HorizontalMultiLevelHierarchy"/>
    <dgm:cxn modelId="{8611F09A-81D6-496E-98C1-B89F5A06CD83}" type="presParOf" srcId="{2F3AE2FC-3376-41FD-B596-DC7EEF470785}" destId="{EFA2A7AD-41B9-41B8-9D57-2AB858FEDCF6}" srcOrd="0" destOrd="0" presId="urn:microsoft.com/office/officeart/2008/layout/HorizontalMultiLevelHierarchy"/>
    <dgm:cxn modelId="{FD47F0B2-E6DB-4394-A54D-C5835084DCD0}" type="presParOf" srcId="{2F3AE2FC-3376-41FD-B596-DC7EEF470785}" destId="{3F1C5594-178F-466D-87E2-2AFEA9A1721C}" srcOrd="1" destOrd="0" presId="urn:microsoft.com/office/officeart/2008/layout/HorizontalMultiLevelHierarchy"/>
    <dgm:cxn modelId="{1310C325-3DF4-4DBE-8F35-45BB32F3CD11}" type="presParOf" srcId="{B82EF0BC-F535-4536-BDC9-720B5EC75577}" destId="{766A0AE5-E86D-4C4F-B6EA-74BB048D99B8}" srcOrd="8" destOrd="0" presId="urn:microsoft.com/office/officeart/2008/layout/HorizontalMultiLevelHierarchy"/>
    <dgm:cxn modelId="{A64D09E6-C4DD-45A0-93D7-4004BA4EFC44}" type="presParOf" srcId="{766A0AE5-E86D-4C4F-B6EA-74BB048D99B8}" destId="{4A9A1A5A-7CF6-462C-B1E2-FA21E404F02A}" srcOrd="0" destOrd="0" presId="urn:microsoft.com/office/officeart/2008/layout/HorizontalMultiLevelHierarchy"/>
    <dgm:cxn modelId="{498B88A6-B9F2-4C65-88AD-699D822E484C}" type="presParOf" srcId="{B82EF0BC-F535-4536-BDC9-720B5EC75577}" destId="{D2380A9F-4713-47D1-86C9-36424E08C730}" srcOrd="9" destOrd="0" presId="urn:microsoft.com/office/officeart/2008/layout/HorizontalMultiLevelHierarchy"/>
    <dgm:cxn modelId="{338CF6E9-C8CD-4212-B1BC-E65F828DEDF3}" type="presParOf" srcId="{D2380A9F-4713-47D1-86C9-36424E08C730}" destId="{68B30231-8797-4B9A-84E6-FE85C826F26C}" srcOrd="0" destOrd="0" presId="urn:microsoft.com/office/officeart/2008/layout/HorizontalMultiLevelHierarchy"/>
    <dgm:cxn modelId="{9B8C91FC-23E2-44C7-B224-BC2FF6D69302}" type="presParOf" srcId="{D2380A9F-4713-47D1-86C9-36424E08C730}" destId="{A2EFAE53-9DDE-4A6D-8E45-8DE24D69717B}" srcOrd="1" destOrd="0" presId="urn:microsoft.com/office/officeart/2008/layout/HorizontalMultiLevelHierarchy"/>
    <dgm:cxn modelId="{29E657C7-4ECA-490B-A50E-12DF35C1D04A}" type="presParOf" srcId="{B82EF0BC-F535-4536-BDC9-720B5EC75577}" destId="{44834AB8-8AA3-4D98-B5E9-B0EFA7E782F5}" srcOrd="10" destOrd="0" presId="urn:microsoft.com/office/officeart/2008/layout/HorizontalMultiLevelHierarchy"/>
    <dgm:cxn modelId="{528B7B90-CD8A-4B7F-9C4A-C5D47FA11EAB}" type="presParOf" srcId="{44834AB8-8AA3-4D98-B5E9-B0EFA7E782F5}" destId="{169C573A-D41E-4C6D-BBF4-C6A70422F01E}" srcOrd="0" destOrd="0" presId="urn:microsoft.com/office/officeart/2008/layout/HorizontalMultiLevelHierarchy"/>
    <dgm:cxn modelId="{13987DEC-0DAF-44BB-AD7F-2DCCD540C8BD}" type="presParOf" srcId="{B82EF0BC-F535-4536-BDC9-720B5EC75577}" destId="{07D6CE68-22EF-45FD-9B30-AAD3791DC423}" srcOrd="11" destOrd="0" presId="urn:microsoft.com/office/officeart/2008/layout/HorizontalMultiLevelHierarchy"/>
    <dgm:cxn modelId="{496A2D24-1875-439E-B06E-233032625D8E}" type="presParOf" srcId="{07D6CE68-22EF-45FD-9B30-AAD3791DC423}" destId="{5AC37240-3986-452A-93D3-7C189CF2916C}" srcOrd="0" destOrd="0" presId="urn:microsoft.com/office/officeart/2008/layout/HorizontalMultiLevelHierarchy"/>
    <dgm:cxn modelId="{90D16BE0-33BE-4384-ACE5-92EC9908E1CB}" type="presParOf" srcId="{07D6CE68-22EF-45FD-9B30-AAD3791DC423}" destId="{3520231D-D527-4858-83C5-968DB4A5EBB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8521C3-AE02-4C94-948E-8ADC7D896E14}" type="doc">
      <dgm:prSet loTypeId="urn:microsoft.com/office/officeart/2005/8/layout/hList2" loCatId="list" qsTypeId="urn:microsoft.com/office/officeart/2005/8/quickstyle/simple1" qsCatId="simple" csTypeId="urn:microsoft.com/office/officeart/2005/8/colors/colorful2" csCatId="colorful" phldr="1"/>
      <dgm:spPr/>
      <dgm:t>
        <a:bodyPr/>
        <a:lstStyle/>
        <a:p>
          <a:endParaRPr lang="en-US"/>
        </a:p>
      </dgm:t>
    </dgm:pt>
    <dgm:pt modelId="{052294CA-8790-485B-9898-7438716EA5D7}">
      <dgm:prSet phldrT="[Text]"/>
      <dgm:spPr/>
      <dgm:t>
        <a:bodyPr/>
        <a:lstStyle/>
        <a:p>
          <a:r>
            <a:rPr lang="en-US" b="1" dirty="0" smtClean="0"/>
            <a:t>RESEARCH PROPOSAL </a:t>
          </a:r>
          <a:endParaRPr lang="en-US" b="1" dirty="0"/>
        </a:p>
      </dgm:t>
    </dgm:pt>
    <dgm:pt modelId="{55873FD5-0B8D-4411-AE5E-4D73A3C2D134}" type="parTrans" cxnId="{0DF2B3EC-2CDD-4D51-9C57-9E4E913FE923}">
      <dgm:prSet/>
      <dgm:spPr/>
      <dgm:t>
        <a:bodyPr/>
        <a:lstStyle/>
        <a:p>
          <a:endParaRPr lang="en-US" b="1"/>
        </a:p>
      </dgm:t>
    </dgm:pt>
    <dgm:pt modelId="{FAAADF0D-D3AE-4071-BFAA-0271C033CDF5}" type="sibTrans" cxnId="{0DF2B3EC-2CDD-4D51-9C57-9E4E913FE923}">
      <dgm:prSet/>
      <dgm:spPr/>
      <dgm:t>
        <a:bodyPr/>
        <a:lstStyle/>
        <a:p>
          <a:endParaRPr lang="en-US" b="1"/>
        </a:p>
      </dgm:t>
    </dgm:pt>
    <dgm:pt modelId="{145278E4-7221-48E3-9F0F-8339E8BC56E8}">
      <dgm:prSet phldrT="[Text]" custT="1"/>
      <dgm:spPr/>
      <dgm:t>
        <a:bodyPr/>
        <a:lstStyle/>
        <a:p>
          <a:pPr>
            <a:lnSpc>
              <a:spcPct val="130000"/>
            </a:lnSpc>
          </a:pPr>
          <a:r>
            <a:rPr lang="en-US" sz="1600" b="1" dirty="0" smtClean="0"/>
            <a:t>TITLE/TOPIC</a:t>
          </a:r>
          <a:endParaRPr lang="en-US" sz="1600" b="1" dirty="0"/>
        </a:p>
      </dgm:t>
    </dgm:pt>
    <dgm:pt modelId="{09273268-755D-4E36-B429-A250D69AE8CE}" type="parTrans" cxnId="{7E6B53E0-354B-4EBE-BA9D-FE6BCF79FBA3}">
      <dgm:prSet/>
      <dgm:spPr/>
      <dgm:t>
        <a:bodyPr/>
        <a:lstStyle/>
        <a:p>
          <a:endParaRPr lang="en-US" b="1"/>
        </a:p>
      </dgm:t>
    </dgm:pt>
    <dgm:pt modelId="{FB51FC8B-8599-4F19-BFE6-843B31319C2F}" type="sibTrans" cxnId="{7E6B53E0-354B-4EBE-BA9D-FE6BCF79FBA3}">
      <dgm:prSet/>
      <dgm:spPr/>
      <dgm:t>
        <a:bodyPr/>
        <a:lstStyle/>
        <a:p>
          <a:endParaRPr lang="en-US" b="1"/>
        </a:p>
      </dgm:t>
    </dgm:pt>
    <dgm:pt modelId="{A9091724-DEF1-4CAD-A5D9-D2CD58484AE2}">
      <dgm:prSet phldrT="[Text]"/>
      <dgm:spPr/>
      <dgm:t>
        <a:bodyPr/>
        <a:lstStyle/>
        <a:p>
          <a:r>
            <a:rPr lang="en-US" b="1" spc="300" dirty="0" smtClean="0"/>
            <a:t>THESIS/REPORT</a:t>
          </a:r>
          <a:endParaRPr lang="en-US" b="1" spc="300" dirty="0"/>
        </a:p>
      </dgm:t>
    </dgm:pt>
    <dgm:pt modelId="{67CB867F-BD80-4F5D-B2E2-5A08EF8D2D42}" type="parTrans" cxnId="{DCD82C73-1D55-454C-BFB8-BF2DF5E56297}">
      <dgm:prSet/>
      <dgm:spPr/>
      <dgm:t>
        <a:bodyPr/>
        <a:lstStyle/>
        <a:p>
          <a:endParaRPr lang="en-US" b="1"/>
        </a:p>
      </dgm:t>
    </dgm:pt>
    <dgm:pt modelId="{240C10C4-D961-47A0-B53F-D049B65BAD74}" type="sibTrans" cxnId="{DCD82C73-1D55-454C-BFB8-BF2DF5E56297}">
      <dgm:prSet/>
      <dgm:spPr/>
      <dgm:t>
        <a:bodyPr/>
        <a:lstStyle/>
        <a:p>
          <a:endParaRPr lang="en-US" b="1"/>
        </a:p>
      </dgm:t>
    </dgm:pt>
    <dgm:pt modelId="{5A680F0F-EFD5-4712-89D4-1F0F62F4C8B7}">
      <dgm:prSet phldrT="[Text]" custT="1"/>
      <dgm:spPr/>
      <dgm:t>
        <a:bodyPr/>
        <a:lstStyle/>
        <a:p>
          <a:pPr>
            <a:lnSpc>
              <a:spcPct val="130000"/>
            </a:lnSpc>
          </a:pPr>
          <a:r>
            <a:rPr lang="en-US" sz="1600" b="1" dirty="0" smtClean="0"/>
            <a:t>TITLE/TOPIC</a:t>
          </a:r>
          <a:endParaRPr lang="en-US" sz="1600" b="1" dirty="0"/>
        </a:p>
      </dgm:t>
    </dgm:pt>
    <dgm:pt modelId="{29A8D134-BF55-4D9A-AA26-E9318FC1E5C1}" type="parTrans" cxnId="{B72C164C-D912-40A7-8DB6-64F8C007D3CB}">
      <dgm:prSet/>
      <dgm:spPr/>
      <dgm:t>
        <a:bodyPr/>
        <a:lstStyle/>
        <a:p>
          <a:endParaRPr lang="en-US" b="1"/>
        </a:p>
      </dgm:t>
    </dgm:pt>
    <dgm:pt modelId="{9A3DC852-6417-4978-A299-0F39469E94D6}" type="sibTrans" cxnId="{B72C164C-D912-40A7-8DB6-64F8C007D3CB}">
      <dgm:prSet/>
      <dgm:spPr/>
      <dgm:t>
        <a:bodyPr/>
        <a:lstStyle/>
        <a:p>
          <a:endParaRPr lang="en-US" b="1"/>
        </a:p>
      </dgm:t>
    </dgm:pt>
    <dgm:pt modelId="{5F58B2BD-3709-468B-BFEF-AB2BC81F138C}">
      <dgm:prSet phldrT="[Text]"/>
      <dgm:spPr/>
      <dgm:t>
        <a:bodyPr/>
        <a:lstStyle/>
        <a:p>
          <a:r>
            <a:rPr lang="en-US" b="1" spc="600" dirty="0" smtClean="0"/>
            <a:t>ARTICLE</a:t>
          </a:r>
          <a:endParaRPr lang="en-US" b="1" spc="600" dirty="0"/>
        </a:p>
      </dgm:t>
    </dgm:pt>
    <dgm:pt modelId="{1C509A89-B9C0-4C9E-B595-6142E258005E}" type="parTrans" cxnId="{FAFE5599-791D-4451-8676-2E1BE02F0EB9}">
      <dgm:prSet/>
      <dgm:spPr/>
      <dgm:t>
        <a:bodyPr/>
        <a:lstStyle/>
        <a:p>
          <a:endParaRPr lang="en-US" b="1"/>
        </a:p>
      </dgm:t>
    </dgm:pt>
    <dgm:pt modelId="{E58617B9-4AB2-4AC1-8776-7621053DC44E}" type="sibTrans" cxnId="{FAFE5599-791D-4451-8676-2E1BE02F0EB9}">
      <dgm:prSet/>
      <dgm:spPr/>
      <dgm:t>
        <a:bodyPr/>
        <a:lstStyle/>
        <a:p>
          <a:endParaRPr lang="en-US" b="1"/>
        </a:p>
      </dgm:t>
    </dgm:pt>
    <dgm:pt modelId="{7A96C685-B13F-4AA2-B09F-1A91DF373B73}">
      <dgm:prSet phldrT="[Text]" custT="1"/>
      <dgm:spPr/>
      <dgm:t>
        <a:bodyPr/>
        <a:lstStyle/>
        <a:p>
          <a:pPr>
            <a:lnSpc>
              <a:spcPct val="130000"/>
            </a:lnSpc>
          </a:pPr>
          <a:r>
            <a:rPr lang="en-US" sz="1600" b="1" dirty="0" smtClean="0"/>
            <a:t>TITLE</a:t>
          </a:r>
          <a:endParaRPr lang="en-US" sz="1600" b="1" dirty="0"/>
        </a:p>
      </dgm:t>
    </dgm:pt>
    <dgm:pt modelId="{190651B0-32EE-40FA-B24C-2D63DD023673}" type="parTrans" cxnId="{1125493F-FFA0-47A8-B3D5-1A72478AAA9B}">
      <dgm:prSet/>
      <dgm:spPr/>
      <dgm:t>
        <a:bodyPr/>
        <a:lstStyle/>
        <a:p>
          <a:endParaRPr lang="en-US" b="1"/>
        </a:p>
      </dgm:t>
    </dgm:pt>
    <dgm:pt modelId="{89E3F90D-66C7-4238-AFFD-6688C1FF6CF4}" type="sibTrans" cxnId="{1125493F-FFA0-47A8-B3D5-1A72478AAA9B}">
      <dgm:prSet/>
      <dgm:spPr/>
      <dgm:t>
        <a:bodyPr/>
        <a:lstStyle/>
        <a:p>
          <a:endParaRPr lang="en-US" b="1"/>
        </a:p>
      </dgm:t>
    </dgm:pt>
    <dgm:pt modelId="{645076F1-B787-47C2-9758-D18F4519CFE6}">
      <dgm:prSet phldrT="[Text]" custT="1"/>
      <dgm:spPr/>
      <dgm:t>
        <a:bodyPr/>
        <a:lstStyle/>
        <a:p>
          <a:pPr>
            <a:lnSpc>
              <a:spcPct val="130000"/>
            </a:lnSpc>
          </a:pPr>
          <a:r>
            <a:rPr lang="en-US" sz="1600" b="1" dirty="0" smtClean="0"/>
            <a:t>ABSTRACT</a:t>
          </a:r>
          <a:endParaRPr lang="en-US" sz="1600" b="1" dirty="0"/>
        </a:p>
      </dgm:t>
    </dgm:pt>
    <dgm:pt modelId="{121CCDAC-EB82-40BA-A8FB-18B5249048B1}" type="parTrans" cxnId="{32792F70-ADE9-40E9-A5FF-84C469AD3DE6}">
      <dgm:prSet/>
      <dgm:spPr/>
      <dgm:t>
        <a:bodyPr/>
        <a:lstStyle/>
        <a:p>
          <a:endParaRPr lang="en-US" b="1"/>
        </a:p>
      </dgm:t>
    </dgm:pt>
    <dgm:pt modelId="{13DB2DDE-A674-4537-9AA9-0F9B19D35B96}" type="sibTrans" cxnId="{32792F70-ADE9-40E9-A5FF-84C469AD3DE6}">
      <dgm:prSet/>
      <dgm:spPr/>
      <dgm:t>
        <a:bodyPr/>
        <a:lstStyle/>
        <a:p>
          <a:endParaRPr lang="en-US" b="1"/>
        </a:p>
      </dgm:t>
    </dgm:pt>
    <dgm:pt modelId="{2A5A6A4E-D84F-4A70-8DC4-BA42F0FDB0C8}">
      <dgm:prSet phldrT="[Text]" custT="1"/>
      <dgm:spPr/>
      <dgm:t>
        <a:bodyPr/>
        <a:lstStyle/>
        <a:p>
          <a:pPr>
            <a:lnSpc>
              <a:spcPct val="130000"/>
            </a:lnSpc>
          </a:pPr>
          <a:r>
            <a:rPr lang="en-US" sz="1600" b="1" dirty="0" smtClean="0"/>
            <a:t>SUMMARY</a:t>
          </a:r>
          <a:endParaRPr lang="en-US" sz="1600" b="1" dirty="0"/>
        </a:p>
      </dgm:t>
    </dgm:pt>
    <dgm:pt modelId="{B77D6878-3444-4693-88F0-39411E57E08D}" type="parTrans" cxnId="{F27998BD-C4AA-454D-ADC6-B0446CB9EF28}">
      <dgm:prSet/>
      <dgm:spPr/>
      <dgm:t>
        <a:bodyPr/>
        <a:lstStyle/>
        <a:p>
          <a:endParaRPr lang="en-US" b="1"/>
        </a:p>
      </dgm:t>
    </dgm:pt>
    <dgm:pt modelId="{9E6471FA-5B56-4B08-A5B4-2817304299F2}" type="sibTrans" cxnId="{F27998BD-C4AA-454D-ADC6-B0446CB9EF28}">
      <dgm:prSet/>
      <dgm:spPr/>
      <dgm:t>
        <a:bodyPr/>
        <a:lstStyle/>
        <a:p>
          <a:endParaRPr lang="en-US" b="1"/>
        </a:p>
      </dgm:t>
    </dgm:pt>
    <dgm:pt modelId="{4F92026D-E9DC-47CD-8D83-556F5A859F9C}">
      <dgm:prSet phldrT="[Text]" custT="1"/>
      <dgm:spPr/>
      <dgm:t>
        <a:bodyPr/>
        <a:lstStyle/>
        <a:p>
          <a:pPr>
            <a:lnSpc>
              <a:spcPct val="130000"/>
            </a:lnSpc>
          </a:pPr>
          <a:r>
            <a:rPr lang="en-US" sz="1600" b="1" dirty="0" smtClean="0"/>
            <a:t>RESEARCH QUESTION, GOAL</a:t>
          </a:r>
          <a:endParaRPr lang="en-US" sz="1600" b="1" dirty="0"/>
        </a:p>
      </dgm:t>
    </dgm:pt>
    <dgm:pt modelId="{9F4C94A8-3287-4BDF-95E8-BAFE45E64245}" type="parTrans" cxnId="{9D342B19-67D2-4DC7-B7D3-B03A0CFDF6C3}">
      <dgm:prSet/>
      <dgm:spPr/>
      <dgm:t>
        <a:bodyPr/>
        <a:lstStyle/>
        <a:p>
          <a:endParaRPr lang="en-US" b="1"/>
        </a:p>
      </dgm:t>
    </dgm:pt>
    <dgm:pt modelId="{FE4A5DF3-DCB4-4CC5-9DB6-EA6F2E51F75F}" type="sibTrans" cxnId="{9D342B19-67D2-4DC7-B7D3-B03A0CFDF6C3}">
      <dgm:prSet/>
      <dgm:spPr/>
      <dgm:t>
        <a:bodyPr/>
        <a:lstStyle/>
        <a:p>
          <a:endParaRPr lang="en-US" b="1"/>
        </a:p>
      </dgm:t>
    </dgm:pt>
    <dgm:pt modelId="{CE7A657D-EA8D-45CF-AA58-5A09822ABF1E}">
      <dgm:prSet phldrT="[Text]" custT="1"/>
      <dgm:spPr/>
      <dgm:t>
        <a:bodyPr/>
        <a:lstStyle/>
        <a:p>
          <a:pPr>
            <a:lnSpc>
              <a:spcPct val="130000"/>
            </a:lnSpc>
          </a:pPr>
          <a:r>
            <a:rPr lang="en-US" sz="1600" b="1" dirty="0" smtClean="0"/>
            <a:t>USEFULNESS</a:t>
          </a:r>
          <a:endParaRPr lang="en-US" sz="1600" b="1" dirty="0"/>
        </a:p>
      </dgm:t>
    </dgm:pt>
    <dgm:pt modelId="{54BCE029-9366-4C54-A4CB-355325F30349}" type="parTrans" cxnId="{C1E59AFE-343F-4BD9-916A-0D7C8A900266}">
      <dgm:prSet/>
      <dgm:spPr/>
      <dgm:t>
        <a:bodyPr/>
        <a:lstStyle/>
        <a:p>
          <a:endParaRPr lang="en-US" b="1"/>
        </a:p>
      </dgm:t>
    </dgm:pt>
    <dgm:pt modelId="{D2C94B40-3367-41A0-9642-47AC9589D23C}" type="sibTrans" cxnId="{C1E59AFE-343F-4BD9-916A-0D7C8A900266}">
      <dgm:prSet/>
      <dgm:spPr/>
      <dgm:t>
        <a:bodyPr/>
        <a:lstStyle/>
        <a:p>
          <a:endParaRPr lang="en-US" b="1"/>
        </a:p>
      </dgm:t>
    </dgm:pt>
    <dgm:pt modelId="{E85F99B5-FCE3-4B19-8C49-E32DE8AC0A31}">
      <dgm:prSet phldrT="[Text]" custT="1"/>
      <dgm:spPr/>
      <dgm:t>
        <a:bodyPr/>
        <a:lstStyle/>
        <a:p>
          <a:pPr>
            <a:lnSpc>
              <a:spcPct val="130000"/>
            </a:lnSpc>
          </a:pPr>
          <a:r>
            <a:rPr lang="en-US" sz="1600" b="1" smtClean="0"/>
            <a:t>LITERATURE REVIEW</a:t>
          </a:r>
          <a:endParaRPr lang="en-US" sz="1600" b="1" dirty="0"/>
        </a:p>
      </dgm:t>
    </dgm:pt>
    <dgm:pt modelId="{E3B3C71F-A4A4-4051-B87E-00A5B0FA57AA}" type="parTrans" cxnId="{39DF332F-4808-4F00-8374-FB69A47645B9}">
      <dgm:prSet/>
      <dgm:spPr/>
      <dgm:t>
        <a:bodyPr/>
        <a:lstStyle/>
        <a:p>
          <a:endParaRPr lang="en-US" b="1"/>
        </a:p>
      </dgm:t>
    </dgm:pt>
    <dgm:pt modelId="{4DEF0593-17BC-4EB8-850D-FCD6F345D266}" type="sibTrans" cxnId="{39DF332F-4808-4F00-8374-FB69A47645B9}">
      <dgm:prSet/>
      <dgm:spPr/>
      <dgm:t>
        <a:bodyPr/>
        <a:lstStyle/>
        <a:p>
          <a:endParaRPr lang="en-US" b="1"/>
        </a:p>
      </dgm:t>
    </dgm:pt>
    <dgm:pt modelId="{291C223F-0C1A-4DB2-8FEB-AEA14541F924}">
      <dgm:prSet phldrT="[Text]" custT="1"/>
      <dgm:spPr/>
      <dgm:t>
        <a:bodyPr/>
        <a:lstStyle/>
        <a:p>
          <a:pPr>
            <a:lnSpc>
              <a:spcPct val="130000"/>
            </a:lnSpc>
          </a:pPr>
          <a:r>
            <a:rPr lang="en-US" sz="1600" b="1" dirty="0" smtClean="0"/>
            <a:t>METHOD</a:t>
          </a:r>
          <a:endParaRPr lang="en-US" sz="1600" b="1" dirty="0"/>
        </a:p>
      </dgm:t>
    </dgm:pt>
    <dgm:pt modelId="{E3893E1D-5C15-4A5A-8A59-2574E85F4693}" type="parTrans" cxnId="{0B3DDEA8-0D32-48B6-9DE8-16ADC14E3CA8}">
      <dgm:prSet/>
      <dgm:spPr/>
      <dgm:t>
        <a:bodyPr/>
        <a:lstStyle/>
        <a:p>
          <a:endParaRPr lang="en-US" b="1"/>
        </a:p>
      </dgm:t>
    </dgm:pt>
    <dgm:pt modelId="{6C452C3C-E130-40CB-9D9C-24600460ABB6}" type="sibTrans" cxnId="{0B3DDEA8-0D32-48B6-9DE8-16ADC14E3CA8}">
      <dgm:prSet/>
      <dgm:spPr/>
      <dgm:t>
        <a:bodyPr/>
        <a:lstStyle/>
        <a:p>
          <a:endParaRPr lang="en-US" b="1"/>
        </a:p>
      </dgm:t>
    </dgm:pt>
    <dgm:pt modelId="{831D8035-EECC-418A-BB68-27C1FA87C00B}">
      <dgm:prSet phldrT="[Text]" custT="1"/>
      <dgm:spPr/>
      <dgm:t>
        <a:bodyPr/>
        <a:lstStyle/>
        <a:p>
          <a:pPr>
            <a:lnSpc>
              <a:spcPct val="130000"/>
            </a:lnSpc>
          </a:pPr>
          <a:r>
            <a:rPr lang="en-US" sz="1600" b="1" dirty="0" smtClean="0"/>
            <a:t>REFFERENCES</a:t>
          </a:r>
          <a:endParaRPr lang="en-US" sz="1600" b="1" dirty="0"/>
        </a:p>
      </dgm:t>
    </dgm:pt>
    <dgm:pt modelId="{4BE9C1A6-F2E7-4F08-BCCD-5F827BA0A1FF}" type="parTrans" cxnId="{57EE87EA-B7A3-4C48-B701-72CB5B3B90B5}">
      <dgm:prSet/>
      <dgm:spPr/>
      <dgm:t>
        <a:bodyPr/>
        <a:lstStyle/>
        <a:p>
          <a:endParaRPr lang="en-US" b="1"/>
        </a:p>
      </dgm:t>
    </dgm:pt>
    <dgm:pt modelId="{4B6C8F67-6609-42A7-BAE0-D2210F42D713}" type="sibTrans" cxnId="{57EE87EA-B7A3-4C48-B701-72CB5B3B90B5}">
      <dgm:prSet/>
      <dgm:spPr/>
      <dgm:t>
        <a:bodyPr/>
        <a:lstStyle/>
        <a:p>
          <a:endParaRPr lang="en-US" b="1"/>
        </a:p>
      </dgm:t>
    </dgm:pt>
    <dgm:pt modelId="{45CD033F-0A17-42CE-8494-243BD235B49B}">
      <dgm:prSet phldrT="[Text]" custT="1"/>
      <dgm:spPr/>
      <dgm:t>
        <a:bodyPr/>
        <a:lstStyle/>
        <a:p>
          <a:pPr>
            <a:lnSpc>
              <a:spcPct val="130000"/>
            </a:lnSpc>
          </a:pPr>
          <a:r>
            <a:rPr lang="en-US" sz="1600" b="1" dirty="0" smtClean="0"/>
            <a:t>BUDGET</a:t>
          </a:r>
          <a:endParaRPr lang="en-US" sz="1600" b="1" dirty="0"/>
        </a:p>
      </dgm:t>
    </dgm:pt>
    <dgm:pt modelId="{C1A43857-211A-4556-9793-7403DFF4B5E2}" type="parTrans" cxnId="{C85FD3B2-837F-4C5A-9120-0FED1AADBA70}">
      <dgm:prSet/>
      <dgm:spPr/>
      <dgm:t>
        <a:bodyPr/>
        <a:lstStyle/>
        <a:p>
          <a:endParaRPr lang="en-US" b="1"/>
        </a:p>
      </dgm:t>
    </dgm:pt>
    <dgm:pt modelId="{0B606F19-69F7-4C93-90C5-39EB99E9245D}" type="sibTrans" cxnId="{C85FD3B2-837F-4C5A-9120-0FED1AADBA70}">
      <dgm:prSet/>
      <dgm:spPr/>
      <dgm:t>
        <a:bodyPr/>
        <a:lstStyle/>
        <a:p>
          <a:endParaRPr lang="en-US" b="1"/>
        </a:p>
      </dgm:t>
    </dgm:pt>
    <dgm:pt modelId="{43324E28-278A-44BC-BD19-A70648884FA8}">
      <dgm:prSet phldrT="[Text]" custT="1"/>
      <dgm:spPr/>
      <dgm:t>
        <a:bodyPr/>
        <a:lstStyle/>
        <a:p>
          <a:pPr>
            <a:lnSpc>
              <a:spcPct val="130000"/>
            </a:lnSpc>
          </a:pPr>
          <a:r>
            <a:rPr lang="en-US" sz="1600" b="1" dirty="0" smtClean="0"/>
            <a:t>BIODATA</a:t>
          </a:r>
        </a:p>
        <a:p>
          <a:pPr>
            <a:lnSpc>
              <a:spcPct val="130000"/>
            </a:lnSpc>
          </a:pPr>
          <a:endParaRPr lang="en-US" sz="1600" b="1" dirty="0" smtClean="0"/>
        </a:p>
        <a:p>
          <a:pPr>
            <a:lnSpc>
              <a:spcPct val="130000"/>
            </a:lnSpc>
          </a:pPr>
          <a:endParaRPr lang="en-US" sz="1600" b="1" dirty="0"/>
        </a:p>
      </dgm:t>
    </dgm:pt>
    <dgm:pt modelId="{EB68CE0C-E7E1-4CDE-982A-DD1E48C93048}" type="parTrans" cxnId="{3818B522-6C5C-44DE-A141-2713CAA97EEA}">
      <dgm:prSet/>
      <dgm:spPr/>
      <dgm:t>
        <a:bodyPr/>
        <a:lstStyle/>
        <a:p>
          <a:endParaRPr lang="en-US" b="1"/>
        </a:p>
      </dgm:t>
    </dgm:pt>
    <dgm:pt modelId="{94DC125A-CABE-4230-B068-AE2E77C2F0A8}" type="sibTrans" cxnId="{3818B522-6C5C-44DE-A141-2713CAA97EEA}">
      <dgm:prSet/>
      <dgm:spPr/>
      <dgm:t>
        <a:bodyPr/>
        <a:lstStyle/>
        <a:p>
          <a:endParaRPr lang="en-US" b="1"/>
        </a:p>
      </dgm:t>
    </dgm:pt>
    <dgm:pt modelId="{0F0FFE77-8435-4E4C-BE92-AEEC80EAB4F0}">
      <dgm:prSet phldrT="[Text]" custT="1"/>
      <dgm:spPr/>
      <dgm:t>
        <a:bodyPr/>
        <a:lstStyle/>
        <a:p>
          <a:pPr>
            <a:lnSpc>
              <a:spcPct val="130000"/>
            </a:lnSpc>
          </a:pPr>
          <a:r>
            <a:rPr lang="en-US" sz="1600" b="1" dirty="0" smtClean="0"/>
            <a:t>ABSTRACT</a:t>
          </a:r>
          <a:endParaRPr lang="en-US" sz="1600" b="1" dirty="0"/>
        </a:p>
      </dgm:t>
    </dgm:pt>
    <dgm:pt modelId="{A42E352D-EEFF-4613-A35B-572AA857DE0E}" type="parTrans" cxnId="{BC1F5E6D-225F-4443-8510-98F2F7F0BD07}">
      <dgm:prSet/>
      <dgm:spPr/>
      <dgm:t>
        <a:bodyPr/>
        <a:lstStyle/>
        <a:p>
          <a:endParaRPr lang="en-US" b="1"/>
        </a:p>
      </dgm:t>
    </dgm:pt>
    <dgm:pt modelId="{50D53A8A-7DEF-4F67-8D98-35338EA91550}" type="sibTrans" cxnId="{BC1F5E6D-225F-4443-8510-98F2F7F0BD07}">
      <dgm:prSet/>
      <dgm:spPr/>
      <dgm:t>
        <a:bodyPr/>
        <a:lstStyle/>
        <a:p>
          <a:endParaRPr lang="en-US" b="1"/>
        </a:p>
      </dgm:t>
    </dgm:pt>
    <dgm:pt modelId="{2A89FAFE-C993-47B4-9334-606A0209E098}">
      <dgm:prSet phldrT="[Text]" custT="1"/>
      <dgm:spPr/>
      <dgm:t>
        <a:bodyPr/>
        <a:lstStyle/>
        <a:p>
          <a:pPr>
            <a:lnSpc>
              <a:spcPct val="130000"/>
            </a:lnSpc>
          </a:pPr>
          <a:r>
            <a:rPr lang="en-US" sz="1600" b="1" dirty="0" smtClean="0"/>
            <a:t>INTRODUCTION</a:t>
          </a:r>
          <a:endParaRPr lang="en-US" sz="1600" b="1" dirty="0"/>
        </a:p>
      </dgm:t>
    </dgm:pt>
    <dgm:pt modelId="{A863B324-CCFE-46B0-BE61-D44CA52BC396}" type="parTrans" cxnId="{946F9C6E-9809-4752-85EB-4DDC313C5687}">
      <dgm:prSet/>
      <dgm:spPr/>
      <dgm:t>
        <a:bodyPr/>
        <a:lstStyle/>
        <a:p>
          <a:endParaRPr lang="en-US" b="1"/>
        </a:p>
      </dgm:t>
    </dgm:pt>
    <dgm:pt modelId="{9C08D979-5706-452D-97B2-6D0DC9DC8FB8}" type="sibTrans" cxnId="{946F9C6E-9809-4752-85EB-4DDC313C5687}">
      <dgm:prSet/>
      <dgm:spPr/>
      <dgm:t>
        <a:bodyPr/>
        <a:lstStyle/>
        <a:p>
          <a:endParaRPr lang="en-US" b="1"/>
        </a:p>
      </dgm:t>
    </dgm:pt>
    <dgm:pt modelId="{E070D3DB-C3AE-42FD-AA08-FC19F15CC826}">
      <dgm:prSet phldrT="[Text]" custT="1"/>
      <dgm:spPr/>
      <dgm:t>
        <a:bodyPr/>
        <a:lstStyle/>
        <a:p>
          <a:pPr>
            <a:lnSpc>
              <a:spcPct val="130000"/>
            </a:lnSpc>
          </a:pPr>
          <a:r>
            <a:rPr lang="en-US" sz="1600" b="1" dirty="0" smtClean="0"/>
            <a:t>INTRODUCTION</a:t>
          </a:r>
          <a:endParaRPr lang="en-US" sz="1600" b="1" dirty="0"/>
        </a:p>
      </dgm:t>
    </dgm:pt>
    <dgm:pt modelId="{D7A80BE0-90FB-4E23-A411-5A67FA61FB3F}" type="parTrans" cxnId="{D9694637-CAEB-4776-B1E1-FAAF9ED48DF0}">
      <dgm:prSet/>
      <dgm:spPr/>
      <dgm:t>
        <a:bodyPr/>
        <a:lstStyle/>
        <a:p>
          <a:endParaRPr lang="en-US" b="1"/>
        </a:p>
      </dgm:t>
    </dgm:pt>
    <dgm:pt modelId="{5A803261-1B85-4553-9F58-9FF750CC99AB}" type="sibTrans" cxnId="{D9694637-CAEB-4776-B1E1-FAAF9ED48DF0}">
      <dgm:prSet/>
      <dgm:spPr/>
      <dgm:t>
        <a:bodyPr/>
        <a:lstStyle/>
        <a:p>
          <a:endParaRPr lang="en-US" b="1"/>
        </a:p>
      </dgm:t>
    </dgm:pt>
    <dgm:pt modelId="{6772AC1C-9927-409C-895A-110852D7DE84}">
      <dgm:prSet phldrT="[Text]" custT="1"/>
      <dgm:spPr/>
      <dgm:t>
        <a:bodyPr/>
        <a:lstStyle/>
        <a:p>
          <a:pPr>
            <a:lnSpc>
              <a:spcPct val="130000"/>
            </a:lnSpc>
          </a:pPr>
          <a:r>
            <a:rPr lang="en-US" sz="1600" b="1" dirty="0" smtClean="0"/>
            <a:t>METHODS</a:t>
          </a:r>
          <a:endParaRPr lang="en-US" sz="1600" b="1" dirty="0"/>
        </a:p>
      </dgm:t>
    </dgm:pt>
    <dgm:pt modelId="{B16C46AC-2EA1-471B-B0E1-847BA192C14D}" type="parTrans" cxnId="{D5DEEE13-EF57-4675-82D1-4BE918E5BC58}">
      <dgm:prSet/>
      <dgm:spPr/>
      <dgm:t>
        <a:bodyPr/>
        <a:lstStyle/>
        <a:p>
          <a:endParaRPr lang="en-US" b="1"/>
        </a:p>
      </dgm:t>
    </dgm:pt>
    <dgm:pt modelId="{F5373DC6-7B61-4087-8B9E-5E7F0ED6BFA3}" type="sibTrans" cxnId="{D5DEEE13-EF57-4675-82D1-4BE918E5BC58}">
      <dgm:prSet/>
      <dgm:spPr/>
      <dgm:t>
        <a:bodyPr/>
        <a:lstStyle/>
        <a:p>
          <a:endParaRPr lang="en-US" b="1"/>
        </a:p>
      </dgm:t>
    </dgm:pt>
    <dgm:pt modelId="{948C293A-BFEF-45B2-9619-BC98D0006FD5}">
      <dgm:prSet phldrT="[Text]" custT="1"/>
      <dgm:spPr/>
      <dgm:t>
        <a:bodyPr/>
        <a:lstStyle/>
        <a:p>
          <a:pPr>
            <a:lnSpc>
              <a:spcPct val="130000"/>
            </a:lnSpc>
          </a:pPr>
          <a:r>
            <a:rPr lang="en-US" sz="1600" b="1" dirty="0" smtClean="0"/>
            <a:t>METHODS</a:t>
          </a:r>
          <a:endParaRPr lang="en-US" sz="1600" b="1" dirty="0"/>
        </a:p>
      </dgm:t>
    </dgm:pt>
    <dgm:pt modelId="{384952CA-5828-47C5-8886-635E2E88675F}" type="parTrans" cxnId="{D77C9237-4027-4C9F-84AB-1340DFF1BA01}">
      <dgm:prSet/>
      <dgm:spPr/>
      <dgm:t>
        <a:bodyPr/>
        <a:lstStyle/>
        <a:p>
          <a:endParaRPr lang="en-US" b="1"/>
        </a:p>
      </dgm:t>
    </dgm:pt>
    <dgm:pt modelId="{59DB4406-83C6-4CB8-BC12-08213476FA0F}" type="sibTrans" cxnId="{D77C9237-4027-4C9F-84AB-1340DFF1BA01}">
      <dgm:prSet/>
      <dgm:spPr/>
      <dgm:t>
        <a:bodyPr/>
        <a:lstStyle/>
        <a:p>
          <a:endParaRPr lang="en-US" b="1"/>
        </a:p>
      </dgm:t>
    </dgm:pt>
    <dgm:pt modelId="{CA4ECCD0-01F8-4071-8385-77CCFC463F0C}">
      <dgm:prSet phldrT="[Text]" custT="1"/>
      <dgm:spPr/>
      <dgm:t>
        <a:bodyPr/>
        <a:lstStyle/>
        <a:p>
          <a:pPr>
            <a:lnSpc>
              <a:spcPct val="130000"/>
            </a:lnSpc>
          </a:pPr>
          <a:r>
            <a:rPr lang="en-US" sz="1600" b="1" dirty="0" smtClean="0"/>
            <a:t>RESULTS</a:t>
          </a:r>
          <a:endParaRPr lang="en-US" sz="1600" b="1" dirty="0"/>
        </a:p>
      </dgm:t>
    </dgm:pt>
    <dgm:pt modelId="{04D1E8A5-E8A3-4B36-8F22-CAFF0C282674}" type="parTrans" cxnId="{2F6DC6FA-2D56-41B6-AE8B-0B9753674405}">
      <dgm:prSet/>
      <dgm:spPr/>
      <dgm:t>
        <a:bodyPr/>
        <a:lstStyle/>
        <a:p>
          <a:endParaRPr lang="en-US" b="1"/>
        </a:p>
      </dgm:t>
    </dgm:pt>
    <dgm:pt modelId="{B7022B5F-177C-433C-9DA9-01A5A004B2BD}" type="sibTrans" cxnId="{2F6DC6FA-2D56-41B6-AE8B-0B9753674405}">
      <dgm:prSet/>
      <dgm:spPr/>
      <dgm:t>
        <a:bodyPr/>
        <a:lstStyle/>
        <a:p>
          <a:endParaRPr lang="en-US" b="1"/>
        </a:p>
      </dgm:t>
    </dgm:pt>
    <dgm:pt modelId="{54623CDE-42BB-4D91-81DC-68730BF859D3}">
      <dgm:prSet phldrT="[Text]" custT="1"/>
      <dgm:spPr/>
      <dgm:t>
        <a:bodyPr/>
        <a:lstStyle/>
        <a:p>
          <a:pPr>
            <a:lnSpc>
              <a:spcPct val="130000"/>
            </a:lnSpc>
          </a:pPr>
          <a:r>
            <a:rPr lang="en-US" sz="1600" b="1" dirty="0" smtClean="0"/>
            <a:t>RESULTS</a:t>
          </a:r>
          <a:endParaRPr lang="en-US" sz="1600" b="1" dirty="0"/>
        </a:p>
      </dgm:t>
    </dgm:pt>
    <dgm:pt modelId="{729D4DD9-4340-434D-8A63-7F0D3EDD5A1E}" type="parTrans" cxnId="{D0BE9FDC-08F9-4DA3-A96F-829CFCCC2A75}">
      <dgm:prSet/>
      <dgm:spPr/>
      <dgm:t>
        <a:bodyPr/>
        <a:lstStyle/>
        <a:p>
          <a:endParaRPr lang="en-US" b="1"/>
        </a:p>
      </dgm:t>
    </dgm:pt>
    <dgm:pt modelId="{2969AD41-9356-4116-B495-B2C7543C8791}" type="sibTrans" cxnId="{D0BE9FDC-08F9-4DA3-A96F-829CFCCC2A75}">
      <dgm:prSet/>
      <dgm:spPr/>
      <dgm:t>
        <a:bodyPr/>
        <a:lstStyle/>
        <a:p>
          <a:endParaRPr lang="en-US" b="1"/>
        </a:p>
      </dgm:t>
    </dgm:pt>
    <dgm:pt modelId="{25798834-60AA-41CE-89C0-ADCF74291585}">
      <dgm:prSet phldrT="[Text]" custT="1"/>
      <dgm:spPr/>
      <dgm:t>
        <a:bodyPr/>
        <a:lstStyle/>
        <a:p>
          <a:pPr>
            <a:lnSpc>
              <a:spcPct val="130000"/>
            </a:lnSpc>
          </a:pPr>
          <a:endParaRPr lang="en-US" sz="1600" b="1" dirty="0"/>
        </a:p>
      </dgm:t>
    </dgm:pt>
    <dgm:pt modelId="{DF042777-D111-406D-8216-540C1BD1E1F0}" type="parTrans" cxnId="{FD41E1A7-297F-4FCA-A2E8-618E835C047B}">
      <dgm:prSet/>
      <dgm:spPr/>
      <dgm:t>
        <a:bodyPr/>
        <a:lstStyle/>
        <a:p>
          <a:endParaRPr lang="en-US" b="1"/>
        </a:p>
      </dgm:t>
    </dgm:pt>
    <dgm:pt modelId="{DDBA8AB8-5125-4895-9F1B-1F6AC7690BF5}" type="sibTrans" cxnId="{FD41E1A7-297F-4FCA-A2E8-618E835C047B}">
      <dgm:prSet/>
      <dgm:spPr/>
      <dgm:t>
        <a:bodyPr/>
        <a:lstStyle/>
        <a:p>
          <a:endParaRPr lang="en-US" b="1"/>
        </a:p>
      </dgm:t>
    </dgm:pt>
    <dgm:pt modelId="{EFEBF364-A7E9-485E-922D-9F3849534C09}">
      <dgm:prSet phldrT="[Text]" custT="1"/>
      <dgm:spPr/>
      <dgm:t>
        <a:bodyPr/>
        <a:lstStyle/>
        <a:p>
          <a:pPr>
            <a:lnSpc>
              <a:spcPct val="130000"/>
            </a:lnSpc>
          </a:pPr>
          <a:r>
            <a:rPr lang="en-US" sz="1600" b="1" dirty="0" smtClean="0"/>
            <a:t>DISCUSSIONS</a:t>
          </a:r>
          <a:endParaRPr lang="en-US" sz="1600" b="1" dirty="0"/>
        </a:p>
      </dgm:t>
    </dgm:pt>
    <dgm:pt modelId="{4A6B1BE2-39C3-4C31-BA24-41291D70517C}" type="parTrans" cxnId="{640C3A0B-6186-4BE5-B7EB-2AB92C463E6C}">
      <dgm:prSet/>
      <dgm:spPr/>
      <dgm:t>
        <a:bodyPr/>
        <a:lstStyle/>
        <a:p>
          <a:endParaRPr lang="en-US" b="1"/>
        </a:p>
      </dgm:t>
    </dgm:pt>
    <dgm:pt modelId="{253C5DD7-D5D8-408D-B7D7-601076B4847A}" type="sibTrans" cxnId="{640C3A0B-6186-4BE5-B7EB-2AB92C463E6C}">
      <dgm:prSet/>
      <dgm:spPr/>
      <dgm:t>
        <a:bodyPr/>
        <a:lstStyle/>
        <a:p>
          <a:endParaRPr lang="en-US" b="1"/>
        </a:p>
      </dgm:t>
    </dgm:pt>
    <dgm:pt modelId="{EFCFEC73-698A-4E65-B952-B4B46167BDC7}">
      <dgm:prSet phldrT="[Text]" custT="1"/>
      <dgm:spPr/>
      <dgm:t>
        <a:bodyPr/>
        <a:lstStyle/>
        <a:p>
          <a:pPr>
            <a:lnSpc>
              <a:spcPct val="130000"/>
            </a:lnSpc>
          </a:pPr>
          <a:r>
            <a:rPr lang="en-US" sz="1600" b="1" dirty="0" smtClean="0"/>
            <a:t>DISCUSSIONS</a:t>
          </a:r>
          <a:endParaRPr lang="en-US" sz="1600" b="1" dirty="0"/>
        </a:p>
      </dgm:t>
    </dgm:pt>
    <dgm:pt modelId="{A2A546ED-A04D-494C-9BDA-C6C9B3DEB300}" type="parTrans" cxnId="{B8AAF504-CE15-4DD8-B84F-1249047722D2}">
      <dgm:prSet/>
      <dgm:spPr/>
      <dgm:t>
        <a:bodyPr/>
        <a:lstStyle/>
        <a:p>
          <a:endParaRPr lang="en-US" b="1"/>
        </a:p>
      </dgm:t>
    </dgm:pt>
    <dgm:pt modelId="{79966AEC-7F7D-4BA2-946A-CE1370AA660F}" type="sibTrans" cxnId="{B8AAF504-CE15-4DD8-B84F-1249047722D2}">
      <dgm:prSet/>
      <dgm:spPr/>
      <dgm:t>
        <a:bodyPr/>
        <a:lstStyle/>
        <a:p>
          <a:endParaRPr lang="en-US" b="1"/>
        </a:p>
      </dgm:t>
    </dgm:pt>
    <dgm:pt modelId="{3F5CB600-2C27-4A29-8DA0-B7DFC97BC4C9}">
      <dgm:prSet phldrT="[Text]" custT="1"/>
      <dgm:spPr/>
      <dgm:t>
        <a:bodyPr/>
        <a:lstStyle/>
        <a:p>
          <a:pPr>
            <a:lnSpc>
              <a:spcPct val="130000"/>
            </a:lnSpc>
          </a:pPr>
          <a:r>
            <a:rPr lang="en-US" sz="1600" b="1" dirty="0" smtClean="0"/>
            <a:t>REFFERENCES</a:t>
          </a:r>
          <a:endParaRPr lang="en-US" sz="1600" b="1" dirty="0"/>
        </a:p>
      </dgm:t>
    </dgm:pt>
    <dgm:pt modelId="{5636AFA7-A28C-4241-AAA7-CCAD75A082FE}" type="parTrans" cxnId="{51D8190C-22E1-4545-B1EC-F4BF6812F943}">
      <dgm:prSet/>
      <dgm:spPr/>
      <dgm:t>
        <a:bodyPr/>
        <a:lstStyle/>
        <a:p>
          <a:endParaRPr lang="en-US" b="1"/>
        </a:p>
      </dgm:t>
    </dgm:pt>
    <dgm:pt modelId="{A68F4016-01AB-4E31-B105-BB9CE7B828FF}" type="sibTrans" cxnId="{51D8190C-22E1-4545-B1EC-F4BF6812F943}">
      <dgm:prSet/>
      <dgm:spPr/>
      <dgm:t>
        <a:bodyPr/>
        <a:lstStyle/>
        <a:p>
          <a:endParaRPr lang="en-US" b="1"/>
        </a:p>
      </dgm:t>
    </dgm:pt>
    <dgm:pt modelId="{4D304E22-5048-46A7-AFB5-A573B5B7B614}">
      <dgm:prSet phldrT="[Text]" custT="1"/>
      <dgm:spPr/>
      <dgm:t>
        <a:bodyPr/>
        <a:lstStyle/>
        <a:p>
          <a:pPr>
            <a:lnSpc>
              <a:spcPct val="130000"/>
            </a:lnSpc>
          </a:pPr>
          <a:r>
            <a:rPr lang="en-US" sz="1600" b="1" dirty="0" smtClean="0"/>
            <a:t>CONCLUSION &amp; RECOMENDATION</a:t>
          </a:r>
          <a:endParaRPr lang="en-US" sz="1600" b="1" dirty="0"/>
        </a:p>
      </dgm:t>
    </dgm:pt>
    <dgm:pt modelId="{07476562-6333-4F56-8FA8-FA4AF5E49F77}" type="parTrans" cxnId="{96B947B7-40D2-4BA7-BA57-16A143FC7E5B}">
      <dgm:prSet/>
      <dgm:spPr/>
      <dgm:t>
        <a:bodyPr/>
        <a:lstStyle/>
        <a:p>
          <a:endParaRPr lang="en-US" b="1"/>
        </a:p>
      </dgm:t>
    </dgm:pt>
    <dgm:pt modelId="{946C17FF-3D35-449E-A461-3AF9F318A0A5}" type="sibTrans" cxnId="{96B947B7-40D2-4BA7-BA57-16A143FC7E5B}">
      <dgm:prSet/>
      <dgm:spPr/>
      <dgm:t>
        <a:bodyPr/>
        <a:lstStyle/>
        <a:p>
          <a:endParaRPr lang="en-US" b="1"/>
        </a:p>
      </dgm:t>
    </dgm:pt>
    <dgm:pt modelId="{3D26A421-65F1-4EF9-B7CB-C11B1DCC84EC}">
      <dgm:prSet phldrT="[Text]" custT="1"/>
      <dgm:spPr/>
      <dgm:t>
        <a:bodyPr/>
        <a:lstStyle/>
        <a:p>
          <a:pPr>
            <a:lnSpc>
              <a:spcPct val="130000"/>
            </a:lnSpc>
          </a:pPr>
          <a:r>
            <a:rPr lang="en-US" sz="1600" b="1" dirty="0" smtClean="0"/>
            <a:t>CONCLUSION &amp; IMPLICATION</a:t>
          </a:r>
          <a:endParaRPr lang="en-US" sz="1600" b="1" dirty="0"/>
        </a:p>
      </dgm:t>
    </dgm:pt>
    <dgm:pt modelId="{046CCD49-7AE1-43EA-B4BC-A76DAF0EFA65}" type="parTrans" cxnId="{EB1972B3-F372-4B26-8F03-8B6D817EA8DE}">
      <dgm:prSet/>
      <dgm:spPr/>
      <dgm:t>
        <a:bodyPr/>
        <a:lstStyle/>
        <a:p>
          <a:endParaRPr lang="en-US" b="1"/>
        </a:p>
      </dgm:t>
    </dgm:pt>
    <dgm:pt modelId="{47343A8F-9B62-4C55-B83C-80CC5EA28DFB}" type="sibTrans" cxnId="{EB1972B3-F372-4B26-8F03-8B6D817EA8DE}">
      <dgm:prSet/>
      <dgm:spPr/>
      <dgm:t>
        <a:bodyPr/>
        <a:lstStyle/>
        <a:p>
          <a:endParaRPr lang="en-US" b="1"/>
        </a:p>
      </dgm:t>
    </dgm:pt>
    <dgm:pt modelId="{AE2FA8FD-18D5-49D5-B78B-28D32DC7AAAF}">
      <dgm:prSet phldrT="[Text]" custT="1"/>
      <dgm:spPr/>
      <dgm:t>
        <a:bodyPr/>
        <a:lstStyle/>
        <a:p>
          <a:pPr>
            <a:lnSpc>
              <a:spcPct val="130000"/>
            </a:lnSpc>
          </a:pPr>
          <a:r>
            <a:rPr lang="en-US" sz="1600" b="1" dirty="0" smtClean="0"/>
            <a:t>REFFERENCES</a:t>
          </a:r>
          <a:endParaRPr lang="en-US" sz="1600" b="1" dirty="0"/>
        </a:p>
      </dgm:t>
    </dgm:pt>
    <dgm:pt modelId="{040EBCD0-1857-436F-9042-A1392C580063}" type="parTrans" cxnId="{FD00EBA8-12A5-4745-A2EA-8B1CECACA775}">
      <dgm:prSet/>
      <dgm:spPr/>
      <dgm:t>
        <a:bodyPr/>
        <a:lstStyle/>
        <a:p>
          <a:endParaRPr lang="en-US" b="1"/>
        </a:p>
      </dgm:t>
    </dgm:pt>
    <dgm:pt modelId="{988898AE-243F-4411-B736-13B0BB46C757}" type="sibTrans" cxnId="{FD00EBA8-12A5-4745-A2EA-8B1CECACA775}">
      <dgm:prSet/>
      <dgm:spPr/>
      <dgm:t>
        <a:bodyPr/>
        <a:lstStyle/>
        <a:p>
          <a:endParaRPr lang="en-US" b="1"/>
        </a:p>
      </dgm:t>
    </dgm:pt>
    <dgm:pt modelId="{AEA9C594-C21C-40F7-8735-87DEA2ADC64C}">
      <dgm:prSet phldrT="[Text]" custT="1"/>
      <dgm:spPr/>
      <dgm:t>
        <a:bodyPr/>
        <a:lstStyle/>
        <a:p>
          <a:pPr>
            <a:lnSpc>
              <a:spcPct val="130000"/>
            </a:lnSpc>
          </a:pPr>
          <a:endParaRPr lang="en-US" sz="1600" b="1" dirty="0"/>
        </a:p>
      </dgm:t>
    </dgm:pt>
    <dgm:pt modelId="{D423D1A7-E159-4F58-BC60-F04A6464C276}" type="parTrans" cxnId="{1D56352F-106D-4231-9DA3-243EBEEA6679}">
      <dgm:prSet/>
      <dgm:spPr/>
      <dgm:t>
        <a:bodyPr/>
        <a:lstStyle/>
        <a:p>
          <a:endParaRPr lang="en-US" b="1"/>
        </a:p>
      </dgm:t>
    </dgm:pt>
    <dgm:pt modelId="{1B9D664C-0432-4F32-A017-6BF55AAD14B8}" type="sibTrans" cxnId="{1D56352F-106D-4231-9DA3-243EBEEA6679}">
      <dgm:prSet/>
      <dgm:spPr/>
      <dgm:t>
        <a:bodyPr/>
        <a:lstStyle/>
        <a:p>
          <a:endParaRPr lang="en-US" b="1"/>
        </a:p>
      </dgm:t>
    </dgm:pt>
    <dgm:pt modelId="{C8486492-1D50-49AC-9BCC-1D0472491FC0}">
      <dgm:prSet phldrT="[Text]" custT="1"/>
      <dgm:spPr/>
      <dgm:t>
        <a:bodyPr/>
        <a:lstStyle/>
        <a:p>
          <a:pPr>
            <a:lnSpc>
              <a:spcPct val="130000"/>
            </a:lnSpc>
          </a:pPr>
          <a:r>
            <a:rPr lang="en-US" sz="1600" b="1" dirty="0" smtClean="0"/>
            <a:t>APPENDIX</a:t>
          </a:r>
          <a:endParaRPr lang="en-US" sz="1600" b="1" dirty="0"/>
        </a:p>
      </dgm:t>
    </dgm:pt>
    <dgm:pt modelId="{7FAD8E04-CE7F-4B2A-9C90-0F66CE2F9F02}" type="parTrans" cxnId="{1EB382B5-6115-4B8F-8BE3-9E9B027B856C}">
      <dgm:prSet/>
      <dgm:spPr/>
      <dgm:t>
        <a:bodyPr/>
        <a:lstStyle/>
        <a:p>
          <a:endParaRPr lang="en-US" b="1"/>
        </a:p>
      </dgm:t>
    </dgm:pt>
    <dgm:pt modelId="{EFEBF2D4-AF81-41DF-A451-172268977DA2}" type="sibTrans" cxnId="{1EB382B5-6115-4B8F-8BE3-9E9B027B856C}">
      <dgm:prSet/>
      <dgm:spPr/>
      <dgm:t>
        <a:bodyPr/>
        <a:lstStyle/>
        <a:p>
          <a:endParaRPr lang="en-US" b="1"/>
        </a:p>
      </dgm:t>
    </dgm:pt>
    <dgm:pt modelId="{ECBC33A7-35CE-474B-8C99-AE8D1AE2C8E2}">
      <dgm:prSet phldrT="[Text]" custT="1"/>
      <dgm:spPr/>
      <dgm:t>
        <a:bodyPr/>
        <a:lstStyle/>
        <a:p>
          <a:pPr>
            <a:lnSpc>
              <a:spcPct val="130000"/>
            </a:lnSpc>
          </a:pPr>
          <a:r>
            <a:rPr lang="en-US" sz="1600" b="1" dirty="0" smtClean="0"/>
            <a:t>ACKNOWLEDGEMENT</a:t>
          </a:r>
          <a:endParaRPr lang="en-US" sz="1600" b="1" dirty="0"/>
        </a:p>
      </dgm:t>
    </dgm:pt>
    <dgm:pt modelId="{71F49439-CE27-4836-96CA-3DAC65935A09}" type="parTrans" cxnId="{B4A64771-7A18-45C5-A30E-25294888F4E6}">
      <dgm:prSet/>
      <dgm:spPr/>
      <dgm:t>
        <a:bodyPr/>
        <a:lstStyle/>
        <a:p>
          <a:endParaRPr lang="en-US" b="1"/>
        </a:p>
      </dgm:t>
    </dgm:pt>
    <dgm:pt modelId="{56460FD7-BF01-40B6-985A-9B4C034F2D89}" type="sibTrans" cxnId="{B4A64771-7A18-45C5-A30E-25294888F4E6}">
      <dgm:prSet/>
      <dgm:spPr/>
      <dgm:t>
        <a:bodyPr/>
        <a:lstStyle/>
        <a:p>
          <a:endParaRPr lang="en-US" b="1"/>
        </a:p>
      </dgm:t>
    </dgm:pt>
    <dgm:pt modelId="{744EE152-8EC2-485E-A362-EAA20A305C7B}">
      <dgm:prSet phldrT="[Text]" custT="1"/>
      <dgm:spPr/>
      <dgm:t>
        <a:bodyPr/>
        <a:lstStyle/>
        <a:p>
          <a:pPr>
            <a:lnSpc>
              <a:spcPct val="130000"/>
            </a:lnSpc>
          </a:pPr>
          <a:r>
            <a:rPr lang="en-US" sz="1600" b="1" dirty="0" smtClean="0">
              <a:solidFill>
                <a:schemeClr val="bg2">
                  <a:lumMod val="90000"/>
                </a:schemeClr>
              </a:solidFill>
            </a:rPr>
            <a:t>SUPPLEMENTARY MATERIALS</a:t>
          </a:r>
          <a:endParaRPr lang="en-US" sz="1600" b="1" dirty="0">
            <a:solidFill>
              <a:schemeClr val="bg2">
                <a:lumMod val="90000"/>
              </a:schemeClr>
            </a:solidFill>
          </a:endParaRPr>
        </a:p>
      </dgm:t>
    </dgm:pt>
    <dgm:pt modelId="{CF7FAE14-5C39-4D17-9237-C4359E1C94C8}" type="parTrans" cxnId="{2EAFD7FD-DC3D-419B-B605-47C4A2C87F36}">
      <dgm:prSet/>
      <dgm:spPr/>
      <dgm:t>
        <a:bodyPr/>
        <a:lstStyle/>
        <a:p>
          <a:endParaRPr lang="en-US"/>
        </a:p>
      </dgm:t>
    </dgm:pt>
    <dgm:pt modelId="{5D76780E-C6B7-45ED-A56B-046A16D5FB98}" type="sibTrans" cxnId="{2EAFD7FD-DC3D-419B-B605-47C4A2C87F36}">
      <dgm:prSet/>
      <dgm:spPr/>
      <dgm:t>
        <a:bodyPr/>
        <a:lstStyle/>
        <a:p>
          <a:endParaRPr lang="en-US"/>
        </a:p>
      </dgm:t>
    </dgm:pt>
    <dgm:pt modelId="{AFC66D97-465E-4D0C-BFF7-BACE4D14A25E}" type="pres">
      <dgm:prSet presAssocID="{9E8521C3-AE02-4C94-948E-8ADC7D896E14}" presName="linearFlow" presStyleCnt="0">
        <dgm:presLayoutVars>
          <dgm:dir/>
          <dgm:animLvl val="lvl"/>
          <dgm:resizeHandles/>
        </dgm:presLayoutVars>
      </dgm:prSet>
      <dgm:spPr/>
      <dgm:t>
        <a:bodyPr/>
        <a:lstStyle/>
        <a:p>
          <a:endParaRPr lang="en-US"/>
        </a:p>
      </dgm:t>
    </dgm:pt>
    <dgm:pt modelId="{45FADDB1-8C0A-4B87-947D-07C94F5A1575}" type="pres">
      <dgm:prSet presAssocID="{052294CA-8790-485B-9898-7438716EA5D7}" presName="compositeNode" presStyleCnt="0">
        <dgm:presLayoutVars>
          <dgm:bulletEnabled val="1"/>
        </dgm:presLayoutVars>
      </dgm:prSet>
      <dgm:spPr/>
    </dgm:pt>
    <dgm:pt modelId="{C8B91FEE-D8BF-4AF5-B08A-18D8678A9BEB}" type="pres">
      <dgm:prSet presAssocID="{052294CA-8790-485B-9898-7438716EA5D7}" presName="image" presStyleLbl="fgImgPlace1" presStyleIdx="0" presStyleCnt="3"/>
      <dgm:spPr/>
    </dgm:pt>
    <dgm:pt modelId="{EA73C612-A980-4CFB-8910-55E7010E0EA6}" type="pres">
      <dgm:prSet presAssocID="{052294CA-8790-485B-9898-7438716EA5D7}" presName="childNode" presStyleLbl="node1" presStyleIdx="0" presStyleCnt="3">
        <dgm:presLayoutVars>
          <dgm:bulletEnabled val="1"/>
        </dgm:presLayoutVars>
      </dgm:prSet>
      <dgm:spPr/>
      <dgm:t>
        <a:bodyPr/>
        <a:lstStyle/>
        <a:p>
          <a:endParaRPr lang="en-US"/>
        </a:p>
      </dgm:t>
    </dgm:pt>
    <dgm:pt modelId="{B1BFBFA1-9334-4D0B-A04C-57B7614568BC}" type="pres">
      <dgm:prSet presAssocID="{052294CA-8790-485B-9898-7438716EA5D7}" presName="parentNode" presStyleLbl="revTx" presStyleIdx="0" presStyleCnt="3">
        <dgm:presLayoutVars>
          <dgm:chMax val="0"/>
          <dgm:bulletEnabled val="1"/>
        </dgm:presLayoutVars>
      </dgm:prSet>
      <dgm:spPr/>
      <dgm:t>
        <a:bodyPr/>
        <a:lstStyle/>
        <a:p>
          <a:endParaRPr lang="en-US"/>
        </a:p>
      </dgm:t>
    </dgm:pt>
    <dgm:pt modelId="{124ABBC2-B227-4EC7-9CAF-E0ED28E1F9F8}" type="pres">
      <dgm:prSet presAssocID="{FAAADF0D-D3AE-4071-BFAA-0271C033CDF5}" presName="sibTrans" presStyleCnt="0"/>
      <dgm:spPr/>
    </dgm:pt>
    <dgm:pt modelId="{0D1AD254-3B4A-447A-AA67-2B6F279695FA}" type="pres">
      <dgm:prSet presAssocID="{A9091724-DEF1-4CAD-A5D9-D2CD58484AE2}" presName="compositeNode" presStyleCnt="0">
        <dgm:presLayoutVars>
          <dgm:bulletEnabled val="1"/>
        </dgm:presLayoutVars>
      </dgm:prSet>
      <dgm:spPr/>
    </dgm:pt>
    <dgm:pt modelId="{0CED8C6D-6A4A-4300-8942-5DD3EBC54993}" type="pres">
      <dgm:prSet presAssocID="{A9091724-DEF1-4CAD-A5D9-D2CD58484AE2}" presName="image" presStyleLbl="fgImgPlace1" presStyleIdx="1" presStyleCnt="3"/>
      <dgm:spPr/>
    </dgm:pt>
    <dgm:pt modelId="{169A5F52-52A8-4E28-A6D8-86C3E64ABC3C}" type="pres">
      <dgm:prSet presAssocID="{A9091724-DEF1-4CAD-A5D9-D2CD58484AE2}" presName="childNode" presStyleLbl="node1" presStyleIdx="1" presStyleCnt="3">
        <dgm:presLayoutVars>
          <dgm:bulletEnabled val="1"/>
        </dgm:presLayoutVars>
      </dgm:prSet>
      <dgm:spPr/>
      <dgm:t>
        <a:bodyPr/>
        <a:lstStyle/>
        <a:p>
          <a:endParaRPr lang="en-US"/>
        </a:p>
      </dgm:t>
    </dgm:pt>
    <dgm:pt modelId="{E948098B-032D-402C-A2B9-F13809A7BB41}" type="pres">
      <dgm:prSet presAssocID="{A9091724-DEF1-4CAD-A5D9-D2CD58484AE2}" presName="parentNode" presStyleLbl="revTx" presStyleIdx="1" presStyleCnt="3">
        <dgm:presLayoutVars>
          <dgm:chMax val="0"/>
          <dgm:bulletEnabled val="1"/>
        </dgm:presLayoutVars>
      </dgm:prSet>
      <dgm:spPr/>
      <dgm:t>
        <a:bodyPr/>
        <a:lstStyle/>
        <a:p>
          <a:endParaRPr lang="en-US"/>
        </a:p>
      </dgm:t>
    </dgm:pt>
    <dgm:pt modelId="{38009BBE-DF17-48E8-BF3D-4C5A4E712FB6}" type="pres">
      <dgm:prSet presAssocID="{240C10C4-D961-47A0-B53F-D049B65BAD74}" presName="sibTrans" presStyleCnt="0"/>
      <dgm:spPr/>
    </dgm:pt>
    <dgm:pt modelId="{3298276D-6B59-41A0-95CE-42F7E6E2149D}" type="pres">
      <dgm:prSet presAssocID="{5F58B2BD-3709-468B-BFEF-AB2BC81F138C}" presName="compositeNode" presStyleCnt="0">
        <dgm:presLayoutVars>
          <dgm:bulletEnabled val="1"/>
        </dgm:presLayoutVars>
      </dgm:prSet>
      <dgm:spPr/>
    </dgm:pt>
    <dgm:pt modelId="{48DE1849-D643-4FE5-A640-721E4D25A925}" type="pres">
      <dgm:prSet presAssocID="{5F58B2BD-3709-468B-BFEF-AB2BC81F138C}" presName="image" presStyleLbl="fgImgPlace1" presStyleIdx="2" presStyleCnt="3"/>
      <dgm:spPr/>
    </dgm:pt>
    <dgm:pt modelId="{591B49AE-D051-44D3-8EE2-21450BA73AC8}" type="pres">
      <dgm:prSet presAssocID="{5F58B2BD-3709-468B-BFEF-AB2BC81F138C}" presName="childNode" presStyleLbl="node1" presStyleIdx="2" presStyleCnt="3">
        <dgm:presLayoutVars>
          <dgm:bulletEnabled val="1"/>
        </dgm:presLayoutVars>
      </dgm:prSet>
      <dgm:spPr/>
      <dgm:t>
        <a:bodyPr/>
        <a:lstStyle/>
        <a:p>
          <a:endParaRPr lang="en-US"/>
        </a:p>
      </dgm:t>
    </dgm:pt>
    <dgm:pt modelId="{39957064-C71D-414F-9F54-7A7930CA6F5F}" type="pres">
      <dgm:prSet presAssocID="{5F58B2BD-3709-468B-BFEF-AB2BC81F138C}" presName="parentNode" presStyleLbl="revTx" presStyleIdx="2" presStyleCnt="3">
        <dgm:presLayoutVars>
          <dgm:chMax val="0"/>
          <dgm:bulletEnabled val="1"/>
        </dgm:presLayoutVars>
      </dgm:prSet>
      <dgm:spPr/>
      <dgm:t>
        <a:bodyPr/>
        <a:lstStyle/>
        <a:p>
          <a:endParaRPr lang="en-US"/>
        </a:p>
      </dgm:t>
    </dgm:pt>
  </dgm:ptLst>
  <dgm:cxnLst>
    <dgm:cxn modelId="{8D284BE6-4044-4501-9A33-CD979313C4B8}" type="presOf" srcId="{9E8521C3-AE02-4C94-948E-8ADC7D896E14}" destId="{AFC66D97-465E-4D0C-BFF7-BACE4D14A25E}" srcOrd="0" destOrd="0" presId="urn:microsoft.com/office/officeart/2005/8/layout/hList2"/>
    <dgm:cxn modelId="{435774B1-94B7-4C25-9553-3F54BE48F35F}" type="presOf" srcId="{744EE152-8EC2-485E-A362-EAA20A305C7B}" destId="{591B49AE-D051-44D3-8EE2-21450BA73AC8}" srcOrd="0" destOrd="9" presId="urn:microsoft.com/office/officeart/2005/8/layout/hList2"/>
    <dgm:cxn modelId="{2F33B775-2C95-41F9-9684-1D465D8A500A}" type="presOf" srcId="{EFEBF364-A7E9-485E-922D-9F3849534C09}" destId="{169A5F52-52A8-4E28-A6D8-86C3E64ABC3C}" srcOrd="0" destOrd="5" presId="urn:microsoft.com/office/officeart/2005/8/layout/hList2"/>
    <dgm:cxn modelId="{FAFE5599-791D-4451-8676-2E1BE02F0EB9}" srcId="{9E8521C3-AE02-4C94-948E-8ADC7D896E14}" destId="{5F58B2BD-3709-468B-BFEF-AB2BC81F138C}" srcOrd="2" destOrd="0" parTransId="{1C509A89-B9C0-4C9E-B595-6142E258005E}" sibTransId="{E58617B9-4AB2-4AC1-8776-7621053DC44E}"/>
    <dgm:cxn modelId="{1EB382B5-6115-4B8F-8BE3-9E9B027B856C}" srcId="{A9091724-DEF1-4CAD-A5D9-D2CD58484AE2}" destId="{C8486492-1D50-49AC-9BCC-1D0472491FC0}" srcOrd="8" destOrd="0" parTransId="{7FAD8E04-CE7F-4B2A-9C90-0F66CE2F9F02}" sibTransId="{EFEBF2D4-AF81-41DF-A451-172268977DA2}"/>
    <dgm:cxn modelId="{65BCEFFB-F5F0-4317-85C1-5D5C9944CCF8}" type="presOf" srcId="{EFCFEC73-698A-4E65-B952-B4B46167BDC7}" destId="{591B49AE-D051-44D3-8EE2-21450BA73AC8}" srcOrd="0" destOrd="5" presId="urn:microsoft.com/office/officeart/2005/8/layout/hList2"/>
    <dgm:cxn modelId="{3818B522-6C5C-44DE-A141-2713CAA97EEA}" srcId="{052294CA-8790-485B-9898-7438716EA5D7}" destId="{43324E28-278A-44BC-BD19-A70648884FA8}" srcOrd="8" destOrd="0" parTransId="{EB68CE0C-E7E1-4CDE-982A-DD1E48C93048}" sibTransId="{94DC125A-CABE-4230-B068-AE2E77C2F0A8}"/>
    <dgm:cxn modelId="{946F9C6E-9809-4752-85EB-4DDC313C5687}" srcId="{A9091724-DEF1-4CAD-A5D9-D2CD58484AE2}" destId="{2A89FAFE-C993-47B4-9334-606A0209E098}" srcOrd="2" destOrd="0" parTransId="{A863B324-CCFE-46B0-BE61-D44CA52BC396}" sibTransId="{9C08D979-5706-452D-97B2-6D0DC9DC8FB8}"/>
    <dgm:cxn modelId="{D5DEEE13-EF57-4675-82D1-4BE918E5BC58}" srcId="{A9091724-DEF1-4CAD-A5D9-D2CD58484AE2}" destId="{6772AC1C-9927-409C-895A-110852D7DE84}" srcOrd="3" destOrd="0" parTransId="{B16C46AC-2EA1-471B-B0E1-847BA192C14D}" sibTransId="{F5373DC6-7B61-4087-8B9E-5E7F0ED6BFA3}"/>
    <dgm:cxn modelId="{315A3605-8DD5-4371-921E-8CDA678A6048}" type="presOf" srcId="{5A680F0F-EFD5-4712-89D4-1F0F62F4C8B7}" destId="{169A5F52-52A8-4E28-A6D8-86C3E64ABC3C}" srcOrd="0" destOrd="0" presId="urn:microsoft.com/office/officeart/2005/8/layout/hList2"/>
    <dgm:cxn modelId="{3A9025C0-311B-423A-A553-778C689DDBE4}" type="presOf" srcId="{7A96C685-B13F-4AA2-B09F-1A91DF373B73}" destId="{591B49AE-D051-44D3-8EE2-21450BA73AC8}" srcOrd="0" destOrd="0" presId="urn:microsoft.com/office/officeart/2005/8/layout/hList2"/>
    <dgm:cxn modelId="{96B947B7-40D2-4BA7-BA57-16A143FC7E5B}" srcId="{A9091724-DEF1-4CAD-A5D9-D2CD58484AE2}" destId="{4D304E22-5048-46A7-AFB5-A573B5B7B614}" srcOrd="6" destOrd="0" parTransId="{07476562-6333-4F56-8FA8-FA4AF5E49F77}" sibTransId="{946C17FF-3D35-449E-A461-3AF9F318A0A5}"/>
    <dgm:cxn modelId="{EB1972B3-F372-4B26-8F03-8B6D817EA8DE}" srcId="{5F58B2BD-3709-468B-BFEF-AB2BC81F138C}" destId="{3D26A421-65F1-4EF9-B7CB-C11B1DCC84EC}" srcOrd="6" destOrd="0" parTransId="{046CCD49-7AE1-43EA-B4BC-A76DAF0EFA65}" sibTransId="{47343A8F-9B62-4C55-B83C-80CC5EA28DFB}"/>
    <dgm:cxn modelId="{51D8190C-22E1-4545-B1EC-F4BF6812F943}" srcId="{A9091724-DEF1-4CAD-A5D9-D2CD58484AE2}" destId="{3F5CB600-2C27-4A29-8DA0-B7DFC97BC4C9}" srcOrd="7" destOrd="0" parTransId="{5636AFA7-A28C-4241-AAA7-CCAD75A082FE}" sibTransId="{A68F4016-01AB-4E31-B105-BB9CE7B828FF}"/>
    <dgm:cxn modelId="{1125493F-FFA0-47A8-B3D5-1A72478AAA9B}" srcId="{5F58B2BD-3709-468B-BFEF-AB2BC81F138C}" destId="{7A96C685-B13F-4AA2-B09F-1A91DF373B73}" srcOrd="0" destOrd="0" parTransId="{190651B0-32EE-40FA-B24C-2D63DD023673}" sibTransId="{89E3F90D-66C7-4238-AFFD-6688C1FF6CF4}"/>
    <dgm:cxn modelId="{8C2844A3-8F30-4510-B9CC-BF59D08E01E1}" type="presOf" srcId="{3D26A421-65F1-4EF9-B7CB-C11B1DCC84EC}" destId="{591B49AE-D051-44D3-8EE2-21450BA73AC8}" srcOrd="0" destOrd="6" presId="urn:microsoft.com/office/officeart/2005/8/layout/hList2"/>
    <dgm:cxn modelId="{3ECF576A-4B02-45C6-9BA0-94642D36AE22}" type="presOf" srcId="{2A89FAFE-C993-47B4-9334-606A0209E098}" destId="{169A5F52-52A8-4E28-A6D8-86C3E64ABC3C}" srcOrd="0" destOrd="2" presId="urn:microsoft.com/office/officeart/2005/8/layout/hList2"/>
    <dgm:cxn modelId="{1AE5548B-B9EE-4769-893E-7B6FE34371D8}" type="presOf" srcId="{0F0FFE77-8435-4E4C-BE92-AEEC80EAB4F0}" destId="{591B49AE-D051-44D3-8EE2-21450BA73AC8}" srcOrd="0" destOrd="1" presId="urn:microsoft.com/office/officeart/2005/8/layout/hList2"/>
    <dgm:cxn modelId="{D9694637-CAEB-4776-B1E1-FAAF9ED48DF0}" srcId="{5F58B2BD-3709-468B-BFEF-AB2BC81F138C}" destId="{E070D3DB-C3AE-42FD-AA08-FC19F15CC826}" srcOrd="2" destOrd="0" parTransId="{D7A80BE0-90FB-4E23-A411-5A67FA61FB3F}" sibTransId="{5A803261-1B85-4553-9F58-9FF750CC99AB}"/>
    <dgm:cxn modelId="{39DF332F-4808-4F00-8374-FB69A47645B9}" srcId="{052294CA-8790-485B-9898-7438716EA5D7}" destId="{E85F99B5-FCE3-4B19-8C49-E32DE8AC0A31}" srcOrd="4" destOrd="0" parTransId="{E3B3C71F-A4A4-4051-B87E-00A5B0FA57AA}" sibTransId="{4DEF0593-17BC-4EB8-850D-FCD6F345D266}"/>
    <dgm:cxn modelId="{605BEC64-03E7-4558-A608-B3A672F25C2B}" type="presOf" srcId="{25798834-60AA-41CE-89C0-ADCF74291585}" destId="{591B49AE-D051-44D3-8EE2-21450BA73AC8}" srcOrd="0" destOrd="11" presId="urn:microsoft.com/office/officeart/2005/8/layout/hList2"/>
    <dgm:cxn modelId="{BC1F5E6D-225F-4443-8510-98F2F7F0BD07}" srcId="{5F58B2BD-3709-468B-BFEF-AB2BC81F138C}" destId="{0F0FFE77-8435-4E4C-BE92-AEEC80EAB4F0}" srcOrd="1" destOrd="0" parTransId="{A42E352D-EEFF-4613-A35B-572AA857DE0E}" sibTransId="{50D53A8A-7DEF-4F67-8D98-35338EA91550}"/>
    <dgm:cxn modelId="{FF0F1273-027E-4B12-A836-13FF723D5F91}" type="presOf" srcId="{831D8035-EECC-418A-BB68-27C1FA87C00B}" destId="{EA73C612-A980-4CFB-8910-55E7010E0EA6}" srcOrd="0" destOrd="6" presId="urn:microsoft.com/office/officeart/2005/8/layout/hList2"/>
    <dgm:cxn modelId="{060E238A-CD2D-4AB2-811F-9ED86DD65A6B}" type="presOf" srcId="{145278E4-7221-48E3-9F0F-8339E8BC56E8}" destId="{EA73C612-A980-4CFB-8910-55E7010E0EA6}" srcOrd="0" destOrd="0" presId="urn:microsoft.com/office/officeart/2005/8/layout/hList2"/>
    <dgm:cxn modelId="{26094C9E-1B64-46FD-9288-8DE2D47AA5A9}" type="presOf" srcId="{948C293A-BFEF-45B2-9619-BC98D0006FD5}" destId="{591B49AE-D051-44D3-8EE2-21450BA73AC8}" srcOrd="0" destOrd="3" presId="urn:microsoft.com/office/officeart/2005/8/layout/hList2"/>
    <dgm:cxn modelId="{D6C73B9C-6627-4EF8-A13D-5CDCDA6FB668}" type="presOf" srcId="{E070D3DB-C3AE-42FD-AA08-FC19F15CC826}" destId="{591B49AE-D051-44D3-8EE2-21450BA73AC8}" srcOrd="0" destOrd="2" presId="urn:microsoft.com/office/officeart/2005/8/layout/hList2"/>
    <dgm:cxn modelId="{D0BE9FDC-08F9-4DA3-A96F-829CFCCC2A75}" srcId="{5F58B2BD-3709-468B-BFEF-AB2BC81F138C}" destId="{54623CDE-42BB-4D91-81DC-68730BF859D3}" srcOrd="4" destOrd="0" parTransId="{729D4DD9-4340-434D-8A63-7F0D3EDD5A1E}" sibTransId="{2969AD41-9356-4116-B495-B2C7543C8791}"/>
    <dgm:cxn modelId="{791108E9-AA12-4C34-81CB-411539C7FBB2}" type="presOf" srcId="{43324E28-278A-44BC-BD19-A70648884FA8}" destId="{EA73C612-A980-4CFB-8910-55E7010E0EA6}" srcOrd="0" destOrd="8" presId="urn:microsoft.com/office/officeart/2005/8/layout/hList2"/>
    <dgm:cxn modelId="{2F6DC6FA-2D56-41B6-AE8B-0B9753674405}" srcId="{A9091724-DEF1-4CAD-A5D9-D2CD58484AE2}" destId="{CA4ECCD0-01F8-4071-8385-77CCFC463F0C}" srcOrd="4" destOrd="0" parTransId="{04D1E8A5-E8A3-4B36-8F22-CAFF0C282674}" sibTransId="{B7022B5F-177C-433C-9DA9-01A5A004B2BD}"/>
    <dgm:cxn modelId="{A7F91FA4-2AFE-49D8-B54D-BAC3360440EB}" type="presOf" srcId="{291C223F-0C1A-4DB2-8FEB-AEA14541F924}" destId="{EA73C612-A980-4CFB-8910-55E7010E0EA6}" srcOrd="0" destOrd="5" presId="urn:microsoft.com/office/officeart/2005/8/layout/hList2"/>
    <dgm:cxn modelId="{EC49C3F8-947F-4BB8-A654-86EDAC712B00}" type="presOf" srcId="{E85F99B5-FCE3-4B19-8C49-E32DE8AC0A31}" destId="{EA73C612-A980-4CFB-8910-55E7010E0EA6}" srcOrd="0" destOrd="4" presId="urn:microsoft.com/office/officeart/2005/8/layout/hList2"/>
    <dgm:cxn modelId="{0DF2B3EC-2CDD-4D51-9C57-9E4E913FE923}" srcId="{9E8521C3-AE02-4C94-948E-8ADC7D896E14}" destId="{052294CA-8790-485B-9898-7438716EA5D7}" srcOrd="0" destOrd="0" parTransId="{55873FD5-0B8D-4411-AE5E-4D73A3C2D134}" sibTransId="{FAAADF0D-D3AE-4071-BFAA-0271C033CDF5}"/>
    <dgm:cxn modelId="{63D34BBB-B381-4305-87AB-B58E61E3781B}" type="presOf" srcId="{3F5CB600-2C27-4A29-8DA0-B7DFC97BC4C9}" destId="{169A5F52-52A8-4E28-A6D8-86C3E64ABC3C}" srcOrd="0" destOrd="7" presId="urn:microsoft.com/office/officeart/2005/8/layout/hList2"/>
    <dgm:cxn modelId="{796FE920-6041-4AE1-A0A0-DC197C8B6B41}" type="presOf" srcId="{6772AC1C-9927-409C-895A-110852D7DE84}" destId="{169A5F52-52A8-4E28-A6D8-86C3E64ABC3C}" srcOrd="0" destOrd="3" presId="urn:microsoft.com/office/officeart/2005/8/layout/hList2"/>
    <dgm:cxn modelId="{C1E59AFE-343F-4BD9-916A-0D7C8A900266}" srcId="{052294CA-8790-485B-9898-7438716EA5D7}" destId="{CE7A657D-EA8D-45CF-AA58-5A09822ABF1E}" srcOrd="3" destOrd="0" parTransId="{54BCE029-9366-4C54-A4CB-355325F30349}" sibTransId="{D2C94B40-3367-41A0-9642-47AC9589D23C}"/>
    <dgm:cxn modelId="{7E6B53E0-354B-4EBE-BA9D-FE6BCF79FBA3}" srcId="{052294CA-8790-485B-9898-7438716EA5D7}" destId="{145278E4-7221-48E3-9F0F-8339E8BC56E8}" srcOrd="0" destOrd="0" parTransId="{09273268-755D-4E36-B429-A250D69AE8CE}" sibTransId="{FB51FC8B-8599-4F19-BFE6-843B31319C2F}"/>
    <dgm:cxn modelId="{B8AAF504-CE15-4DD8-B84F-1249047722D2}" srcId="{5F58B2BD-3709-468B-BFEF-AB2BC81F138C}" destId="{EFCFEC73-698A-4E65-B952-B4B46167BDC7}" srcOrd="5" destOrd="0" parTransId="{A2A546ED-A04D-494C-9BDA-C6C9B3DEB300}" sibTransId="{79966AEC-7F7D-4BA2-946A-CE1370AA660F}"/>
    <dgm:cxn modelId="{D77C9237-4027-4C9F-84AB-1340DFF1BA01}" srcId="{5F58B2BD-3709-468B-BFEF-AB2BC81F138C}" destId="{948C293A-BFEF-45B2-9619-BC98D0006FD5}" srcOrd="3" destOrd="0" parTransId="{384952CA-5828-47C5-8886-635E2E88675F}" sibTransId="{59DB4406-83C6-4CB8-BC12-08213476FA0F}"/>
    <dgm:cxn modelId="{FD41E1A7-297F-4FCA-A2E8-618E835C047B}" srcId="{5F58B2BD-3709-468B-BFEF-AB2BC81F138C}" destId="{25798834-60AA-41CE-89C0-ADCF74291585}" srcOrd="11" destOrd="0" parTransId="{DF042777-D111-406D-8216-540C1BD1E1F0}" sibTransId="{DDBA8AB8-5125-4895-9F1B-1F6AC7690BF5}"/>
    <dgm:cxn modelId="{5753FD0C-64C2-4500-9F2B-0FF7F638E144}" type="presOf" srcId="{645076F1-B787-47C2-9758-D18F4519CFE6}" destId="{169A5F52-52A8-4E28-A6D8-86C3E64ABC3C}" srcOrd="0" destOrd="1" presId="urn:microsoft.com/office/officeart/2005/8/layout/hList2"/>
    <dgm:cxn modelId="{F270C51D-D67E-4A81-B4EA-B3C2BE396CE7}" type="presOf" srcId="{AEA9C594-C21C-40F7-8735-87DEA2ADC64C}" destId="{591B49AE-D051-44D3-8EE2-21450BA73AC8}" srcOrd="0" destOrd="10" presId="urn:microsoft.com/office/officeart/2005/8/layout/hList2"/>
    <dgm:cxn modelId="{9DC2E3AF-1567-4046-93BB-58BD58C30C8F}" type="presOf" srcId="{A9091724-DEF1-4CAD-A5D9-D2CD58484AE2}" destId="{E948098B-032D-402C-A2B9-F13809A7BB41}" srcOrd="0" destOrd="0" presId="urn:microsoft.com/office/officeart/2005/8/layout/hList2"/>
    <dgm:cxn modelId="{57EE87EA-B7A3-4C48-B701-72CB5B3B90B5}" srcId="{052294CA-8790-485B-9898-7438716EA5D7}" destId="{831D8035-EECC-418A-BB68-27C1FA87C00B}" srcOrd="6" destOrd="0" parTransId="{4BE9C1A6-F2E7-4F08-BCCD-5F827BA0A1FF}" sibTransId="{4B6C8F67-6609-42A7-BAE0-D2210F42D713}"/>
    <dgm:cxn modelId="{B4A64771-7A18-45C5-A30E-25294888F4E6}" srcId="{5F58B2BD-3709-468B-BFEF-AB2BC81F138C}" destId="{ECBC33A7-35CE-474B-8C99-AE8D1AE2C8E2}" srcOrd="7" destOrd="0" parTransId="{71F49439-CE27-4836-96CA-3DAC65935A09}" sibTransId="{56460FD7-BF01-40B6-985A-9B4C034F2D89}"/>
    <dgm:cxn modelId="{C26EE24B-E259-4817-827C-0C8FAD5F3388}" type="presOf" srcId="{CE7A657D-EA8D-45CF-AA58-5A09822ABF1E}" destId="{EA73C612-A980-4CFB-8910-55E7010E0EA6}" srcOrd="0" destOrd="3" presId="urn:microsoft.com/office/officeart/2005/8/layout/hList2"/>
    <dgm:cxn modelId="{CBD9E7DC-A7AC-4505-BF9F-484E1D10BD85}" type="presOf" srcId="{052294CA-8790-485B-9898-7438716EA5D7}" destId="{B1BFBFA1-9334-4D0B-A04C-57B7614568BC}" srcOrd="0" destOrd="0" presId="urn:microsoft.com/office/officeart/2005/8/layout/hList2"/>
    <dgm:cxn modelId="{2EAFD7FD-DC3D-419B-B605-47C4A2C87F36}" srcId="{5F58B2BD-3709-468B-BFEF-AB2BC81F138C}" destId="{744EE152-8EC2-485E-A362-EAA20A305C7B}" srcOrd="9" destOrd="0" parTransId="{CF7FAE14-5C39-4D17-9237-C4359E1C94C8}" sibTransId="{5D76780E-C6B7-45ED-A56B-046A16D5FB98}"/>
    <dgm:cxn modelId="{C694BC3F-C309-422B-B03F-73A7AA713A36}" type="presOf" srcId="{4D304E22-5048-46A7-AFB5-A573B5B7B614}" destId="{169A5F52-52A8-4E28-A6D8-86C3E64ABC3C}" srcOrd="0" destOrd="6" presId="urn:microsoft.com/office/officeart/2005/8/layout/hList2"/>
    <dgm:cxn modelId="{F27998BD-C4AA-454D-ADC6-B0446CB9EF28}" srcId="{052294CA-8790-485B-9898-7438716EA5D7}" destId="{2A5A6A4E-D84F-4A70-8DC4-BA42F0FDB0C8}" srcOrd="1" destOrd="0" parTransId="{B77D6878-3444-4693-88F0-39411E57E08D}" sibTransId="{9E6471FA-5B56-4B08-A5B4-2817304299F2}"/>
    <dgm:cxn modelId="{DCD82C73-1D55-454C-BFB8-BF2DF5E56297}" srcId="{9E8521C3-AE02-4C94-948E-8ADC7D896E14}" destId="{A9091724-DEF1-4CAD-A5D9-D2CD58484AE2}" srcOrd="1" destOrd="0" parTransId="{67CB867F-BD80-4F5D-B2E2-5A08EF8D2D42}" sibTransId="{240C10C4-D961-47A0-B53F-D049B65BAD74}"/>
    <dgm:cxn modelId="{D5AA4DFC-9EC2-4BC4-BD1F-E8260D499A80}" type="presOf" srcId="{4F92026D-E9DC-47CD-8D83-556F5A859F9C}" destId="{EA73C612-A980-4CFB-8910-55E7010E0EA6}" srcOrd="0" destOrd="2" presId="urn:microsoft.com/office/officeart/2005/8/layout/hList2"/>
    <dgm:cxn modelId="{4B30B469-9EAF-4312-B741-9518099F599C}" type="presOf" srcId="{ECBC33A7-35CE-474B-8C99-AE8D1AE2C8E2}" destId="{591B49AE-D051-44D3-8EE2-21450BA73AC8}" srcOrd="0" destOrd="7" presId="urn:microsoft.com/office/officeart/2005/8/layout/hList2"/>
    <dgm:cxn modelId="{640C3A0B-6186-4BE5-B7EB-2AB92C463E6C}" srcId="{A9091724-DEF1-4CAD-A5D9-D2CD58484AE2}" destId="{EFEBF364-A7E9-485E-922D-9F3849534C09}" srcOrd="5" destOrd="0" parTransId="{4A6B1BE2-39C3-4C31-BA24-41291D70517C}" sibTransId="{253C5DD7-D5D8-408D-B7D7-601076B4847A}"/>
    <dgm:cxn modelId="{FD00EBA8-12A5-4745-A2EA-8B1CECACA775}" srcId="{5F58B2BD-3709-468B-BFEF-AB2BC81F138C}" destId="{AE2FA8FD-18D5-49D5-B78B-28D32DC7AAAF}" srcOrd="8" destOrd="0" parTransId="{040EBCD0-1857-436F-9042-A1392C580063}" sibTransId="{988898AE-243F-4411-B736-13B0BB46C757}"/>
    <dgm:cxn modelId="{32792F70-ADE9-40E9-A5FF-84C469AD3DE6}" srcId="{A9091724-DEF1-4CAD-A5D9-D2CD58484AE2}" destId="{645076F1-B787-47C2-9758-D18F4519CFE6}" srcOrd="1" destOrd="0" parTransId="{121CCDAC-EB82-40BA-A8FB-18B5249048B1}" sibTransId="{13DB2DDE-A674-4537-9AA9-0F9B19D35B96}"/>
    <dgm:cxn modelId="{0B3DDEA8-0D32-48B6-9DE8-16ADC14E3CA8}" srcId="{052294CA-8790-485B-9898-7438716EA5D7}" destId="{291C223F-0C1A-4DB2-8FEB-AEA14541F924}" srcOrd="5" destOrd="0" parTransId="{E3893E1D-5C15-4A5A-8A59-2574E85F4693}" sibTransId="{6C452C3C-E130-40CB-9D9C-24600460ABB6}"/>
    <dgm:cxn modelId="{97EC47EF-9D54-4B3D-ABB8-9E26515E2D76}" type="presOf" srcId="{2A5A6A4E-D84F-4A70-8DC4-BA42F0FDB0C8}" destId="{EA73C612-A980-4CFB-8910-55E7010E0EA6}" srcOrd="0" destOrd="1" presId="urn:microsoft.com/office/officeart/2005/8/layout/hList2"/>
    <dgm:cxn modelId="{4170AD58-14E7-4C1D-9B06-CC30B0630E26}" type="presOf" srcId="{C8486492-1D50-49AC-9BCC-1D0472491FC0}" destId="{169A5F52-52A8-4E28-A6D8-86C3E64ABC3C}" srcOrd="0" destOrd="8" presId="urn:microsoft.com/office/officeart/2005/8/layout/hList2"/>
    <dgm:cxn modelId="{A657A82C-10F3-4DF7-A774-FCE04EFC6933}" type="presOf" srcId="{45CD033F-0A17-42CE-8494-243BD235B49B}" destId="{EA73C612-A980-4CFB-8910-55E7010E0EA6}" srcOrd="0" destOrd="7" presId="urn:microsoft.com/office/officeart/2005/8/layout/hList2"/>
    <dgm:cxn modelId="{C85FD3B2-837F-4C5A-9120-0FED1AADBA70}" srcId="{052294CA-8790-485B-9898-7438716EA5D7}" destId="{45CD033F-0A17-42CE-8494-243BD235B49B}" srcOrd="7" destOrd="0" parTransId="{C1A43857-211A-4556-9793-7403DFF4B5E2}" sibTransId="{0B606F19-69F7-4C93-90C5-39EB99E9245D}"/>
    <dgm:cxn modelId="{34230ED9-96B8-465F-9BA4-8CF509B7A810}" type="presOf" srcId="{CA4ECCD0-01F8-4071-8385-77CCFC463F0C}" destId="{169A5F52-52A8-4E28-A6D8-86C3E64ABC3C}" srcOrd="0" destOrd="4" presId="urn:microsoft.com/office/officeart/2005/8/layout/hList2"/>
    <dgm:cxn modelId="{9D342B19-67D2-4DC7-B7D3-B03A0CFDF6C3}" srcId="{052294CA-8790-485B-9898-7438716EA5D7}" destId="{4F92026D-E9DC-47CD-8D83-556F5A859F9C}" srcOrd="2" destOrd="0" parTransId="{9F4C94A8-3287-4BDF-95E8-BAFE45E64245}" sibTransId="{FE4A5DF3-DCB4-4CC5-9DB6-EA6F2E51F75F}"/>
    <dgm:cxn modelId="{C3583C9A-B1CD-4D64-8580-A895530EEE64}" type="presOf" srcId="{54623CDE-42BB-4D91-81DC-68730BF859D3}" destId="{591B49AE-D051-44D3-8EE2-21450BA73AC8}" srcOrd="0" destOrd="4" presId="urn:microsoft.com/office/officeart/2005/8/layout/hList2"/>
    <dgm:cxn modelId="{BE18246E-1DCD-4433-99B0-B4D1AB1685DB}" type="presOf" srcId="{5F58B2BD-3709-468B-BFEF-AB2BC81F138C}" destId="{39957064-C71D-414F-9F54-7A7930CA6F5F}" srcOrd="0" destOrd="0" presId="urn:microsoft.com/office/officeart/2005/8/layout/hList2"/>
    <dgm:cxn modelId="{1D56352F-106D-4231-9DA3-243EBEEA6679}" srcId="{5F58B2BD-3709-468B-BFEF-AB2BC81F138C}" destId="{AEA9C594-C21C-40F7-8735-87DEA2ADC64C}" srcOrd="10" destOrd="0" parTransId="{D423D1A7-E159-4F58-BC60-F04A6464C276}" sibTransId="{1B9D664C-0432-4F32-A017-6BF55AAD14B8}"/>
    <dgm:cxn modelId="{03D6DF17-6EEB-4309-8D88-13AB7D08A61F}" type="presOf" srcId="{AE2FA8FD-18D5-49D5-B78B-28D32DC7AAAF}" destId="{591B49AE-D051-44D3-8EE2-21450BA73AC8}" srcOrd="0" destOrd="8" presId="urn:microsoft.com/office/officeart/2005/8/layout/hList2"/>
    <dgm:cxn modelId="{B72C164C-D912-40A7-8DB6-64F8C007D3CB}" srcId="{A9091724-DEF1-4CAD-A5D9-D2CD58484AE2}" destId="{5A680F0F-EFD5-4712-89D4-1F0F62F4C8B7}" srcOrd="0" destOrd="0" parTransId="{29A8D134-BF55-4D9A-AA26-E9318FC1E5C1}" sibTransId="{9A3DC852-6417-4978-A299-0F39469E94D6}"/>
    <dgm:cxn modelId="{207CF89B-1DD7-4ECF-9CCC-2792F098B3AE}" type="presParOf" srcId="{AFC66D97-465E-4D0C-BFF7-BACE4D14A25E}" destId="{45FADDB1-8C0A-4B87-947D-07C94F5A1575}" srcOrd="0" destOrd="0" presId="urn:microsoft.com/office/officeart/2005/8/layout/hList2"/>
    <dgm:cxn modelId="{38CDDCFE-3D8B-4A34-8A57-2E38329F4BB4}" type="presParOf" srcId="{45FADDB1-8C0A-4B87-947D-07C94F5A1575}" destId="{C8B91FEE-D8BF-4AF5-B08A-18D8678A9BEB}" srcOrd="0" destOrd="0" presId="urn:microsoft.com/office/officeart/2005/8/layout/hList2"/>
    <dgm:cxn modelId="{6516E692-7991-491D-94B7-DE09A3CAD991}" type="presParOf" srcId="{45FADDB1-8C0A-4B87-947D-07C94F5A1575}" destId="{EA73C612-A980-4CFB-8910-55E7010E0EA6}" srcOrd="1" destOrd="0" presId="urn:microsoft.com/office/officeart/2005/8/layout/hList2"/>
    <dgm:cxn modelId="{00309649-E42C-49FB-8803-25BD55327CE0}" type="presParOf" srcId="{45FADDB1-8C0A-4B87-947D-07C94F5A1575}" destId="{B1BFBFA1-9334-4D0B-A04C-57B7614568BC}" srcOrd="2" destOrd="0" presId="urn:microsoft.com/office/officeart/2005/8/layout/hList2"/>
    <dgm:cxn modelId="{5C74BB16-E370-4436-B887-27C336537C2A}" type="presParOf" srcId="{AFC66D97-465E-4D0C-BFF7-BACE4D14A25E}" destId="{124ABBC2-B227-4EC7-9CAF-E0ED28E1F9F8}" srcOrd="1" destOrd="0" presId="urn:microsoft.com/office/officeart/2005/8/layout/hList2"/>
    <dgm:cxn modelId="{1F3027B5-167D-47DB-89EF-8C5A0A4F68F9}" type="presParOf" srcId="{AFC66D97-465E-4D0C-BFF7-BACE4D14A25E}" destId="{0D1AD254-3B4A-447A-AA67-2B6F279695FA}" srcOrd="2" destOrd="0" presId="urn:microsoft.com/office/officeart/2005/8/layout/hList2"/>
    <dgm:cxn modelId="{FC79D81C-F760-4EB2-B082-DA63B2994896}" type="presParOf" srcId="{0D1AD254-3B4A-447A-AA67-2B6F279695FA}" destId="{0CED8C6D-6A4A-4300-8942-5DD3EBC54993}" srcOrd="0" destOrd="0" presId="urn:microsoft.com/office/officeart/2005/8/layout/hList2"/>
    <dgm:cxn modelId="{BD2C2915-48C6-4105-BB10-08882EEDD273}" type="presParOf" srcId="{0D1AD254-3B4A-447A-AA67-2B6F279695FA}" destId="{169A5F52-52A8-4E28-A6D8-86C3E64ABC3C}" srcOrd="1" destOrd="0" presId="urn:microsoft.com/office/officeart/2005/8/layout/hList2"/>
    <dgm:cxn modelId="{A550BADD-FFF7-4CF6-8051-30462286CB43}" type="presParOf" srcId="{0D1AD254-3B4A-447A-AA67-2B6F279695FA}" destId="{E948098B-032D-402C-A2B9-F13809A7BB41}" srcOrd="2" destOrd="0" presId="urn:microsoft.com/office/officeart/2005/8/layout/hList2"/>
    <dgm:cxn modelId="{C6286253-4783-4A5F-A95E-0520E5D6CFA5}" type="presParOf" srcId="{AFC66D97-465E-4D0C-BFF7-BACE4D14A25E}" destId="{38009BBE-DF17-48E8-BF3D-4C5A4E712FB6}" srcOrd="3" destOrd="0" presId="urn:microsoft.com/office/officeart/2005/8/layout/hList2"/>
    <dgm:cxn modelId="{47DEC223-9750-4084-9A22-0FA612669882}" type="presParOf" srcId="{AFC66D97-465E-4D0C-BFF7-BACE4D14A25E}" destId="{3298276D-6B59-41A0-95CE-42F7E6E2149D}" srcOrd="4" destOrd="0" presId="urn:microsoft.com/office/officeart/2005/8/layout/hList2"/>
    <dgm:cxn modelId="{B9F3029B-D207-4F14-B347-01DD002E9ADC}" type="presParOf" srcId="{3298276D-6B59-41A0-95CE-42F7E6E2149D}" destId="{48DE1849-D643-4FE5-A640-721E4D25A925}" srcOrd="0" destOrd="0" presId="urn:microsoft.com/office/officeart/2005/8/layout/hList2"/>
    <dgm:cxn modelId="{3F89417E-9E38-43E7-ADBF-2B8835490402}" type="presParOf" srcId="{3298276D-6B59-41A0-95CE-42F7E6E2149D}" destId="{591B49AE-D051-44D3-8EE2-21450BA73AC8}" srcOrd="1" destOrd="0" presId="urn:microsoft.com/office/officeart/2005/8/layout/hList2"/>
    <dgm:cxn modelId="{DC09C779-9729-4093-929C-395365552A52}" type="presParOf" srcId="{3298276D-6B59-41A0-95CE-42F7E6E2149D}" destId="{39957064-C71D-414F-9F54-7A7930CA6F5F}"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7FE77D-0ABB-40CD-914C-1200CD60C3E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9081FDA1-EFFE-40B1-8E20-DB43FA4225FE}">
      <dgm:prSet phldrT="[Text]"/>
      <dgm:spPr/>
      <dgm:t>
        <a:bodyPr/>
        <a:lstStyle/>
        <a:p>
          <a:r>
            <a:rPr lang="en-US" dirty="0" smtClean="0"/>
            <a:t>MANUSCRIPT</a:t>
          </a:r>
          <a:endParaRPr lang="en-US" dirty="0"/>
        </a:p>
      </dgm:t>
    </dgm:pt>
    <dgm:pt modelId="{20BEA528-52A7-4639-8E39-1925083732BC}" type="parTrans" cxnId="{4E265803-0F5C-4552-A0C9-AFCD4A4892F3}">
      <dgm:prSet/>
      <dgm:spPr/>
      <dgm:t>
        <a:bodyPr/>
        <a:lstStyle/>
        <a:p>
          <a:endParaRPr lang="en-US"/>
        </a:p>
      </dgm:t>
    </dgm:pt>
    <dgm:pt modelId="{5F7894EC-AC2D-4E05-9D65-4FF032E3CC1A}" type="sibTrans" cxnId="{4E265803-0F5C-4552-A0C9-AFCD4A4892F3}">
      <dgm:prSet/>
      <dgm:spPr/>
      <dgm:t>
        <a:bodyPr/>
        <a:lstStyle/>
        <a:p>
          <a:endParaRPr lang="en-US"/>
        </a:p>
      </dgm:t>
    </dgm:pt>
    <dgm:pt modelId="{3730C283-1EC5-4093-A9BB-A553F28B1874}">
      <dgm:prSet phldrT="[Text]"/>
      <dgm:spPr/>
      <dgm:t>
        <a:bodyPr/>
        <a:lstStyle/>
        <a:p>
          <a:r>
            <a:rPr lang="en-US" dirty="0" smtClean="0"/>
            <a:t>JOURNAL FINDER (EV)</a:t>
          </a:r>
          <a:endParaRPr lang="en-US" dirty="0"/>
        </a:p>
      </dgm:t>
    </dgm:pt>
    <dgm:pt modelId="{9642301A-4FD2-4F69-AA48-7A7F8A2AB64D}" type="parTrans" cxnId="{AD4487D0-D858-4DFB-882E-33894E12989D}">
      <dgm:prSet/>
      <dgm:spPr/>
      <dgm:t>
        <a:bodyPr/>
        <a:lstStyle/>
        <a:p>
          <a:endParaRPr lang="en-US"/>
        </a:p>
      </dgm:t>
    </dgm:pt>
    <dgm:pt modelId="{B560D280-9699-4749-94A5-B8B5C47699AF}" type="sibTrans" cxnId="{AD4487D0-D858-4DFB-882E-33894E12989D}">
      <dgm:prSet/>
      <dgm:spPr/>
      <dgm:t>
        <a:bodyPr/>
        <a:lstStyle/>
        <a:p>
          <a:endParaRPr lang="en-US"/>
        </a:p>
      </dgm:t>
    </dgm:pt>
    <dgm:pt modelId="{F5365C47-D818-4966-B781-1D5B77AC1BE1}">
      <dgm:prSet phldrT="[Text]"/>
      <dgm:spPr/>
      <dgm:t>
        <a:bodyPr/>
        <a:lstStyle/>
        <a:p>
          <a:r>
            <a:rPr lang="en-US" dirty="0" smtClean="0"/>
            <a:t>INPUT: TITLE ABSTRACT</a:t>
          </a:r>
          <a:endParaRPr lang="en-US" dirty="0"/>
        </a:p>
      </dgm:t>
    </dgm:pt>
    <dgm:pt modelId="{400223C0-C12F-4F92-AB10-2BF1A2FA37F7}" type="parTrans" cxnId="{EBBC837D-C8CF-4ABF-8E4A-6DDE802206C6}">
      <dgm:prSet/>
      <dgm:spPr/>
      <dgm:t>
        <a:bodyPr/>
        <a:lstStyle/>
        <a:p>
          <a:endParaRPr lang="en-US"/>
        </a:p>
      </dgm:t>
    </dgm:pt>
    <dgm:pt modelId="{F60D21CB-BE83-4F16-9793-D47D3B33BF7E}" type="sibTrans" cxnId="{EBBC837D-C8CF-4ABF-8E4A-6DDE802206C6}">
      <dgm:prSet/>
      <dgm:spPr/>
      <dgm:t>
        <a:bodyPr/>
        <a:lstStyle/>
        <a:p>
          <a:endParaRPr lang="en-US"/>
        </a:p>
      </dgm:t>
    </dgm:pt>
    <dgm:pt modelId="{E419AE37-DE0D-4257-AFBD-D9D49B6B0842}">
      <dgm:prSet phldrT="[Text]"/>
      <dgm:spPr/>
      <dgm:t>
        <a:bodyPr/>
        <a:lstStyle/>
        <a:p>
          <a:r>
            <a:rPr lang="en-US" dirty="0" smtClean="0"/>
            <a:t>SJR</a:t>
          </a:r>
          <a:endParaRPr lang="en-US" dirty="0"/>
        </a:p>
      </dgm:t>
    </dgm:pt>
    <dgm:pt modelId="{E370797E-FB6D-408D-B7AF-576340EBC4F5}" type="parTrans" cxnId="{3013C875-4F70-4F78-BDC8-6723697803EC}">
      <dgm:prSet/>
      <dgm:spPr/>
      <dgm:t>
        <a:bodyPr/>
        <a:lstStyle/>
        <a:p>
          <a:endParaRPr lang="en-US"/>
        </a:p>
      </dgm:t>
    </dgm:pt>
    <dgm:pt modelId="{81523E3A-34A4-4D9D-BB8D-240311705CB2}" type="sibTrans" cxnId="{3013C875-4F70-4F78-BDC8-6723697803EC}">
      <dgm:prSet/>
      <dgm:spPr/>
      <dgm:t>
        <a:bodyPr/>
        <a:lstStyle/>
        <a:p>
          <a:endParaRPr lang="en-US"/>
        </a:p>
      </dgm:t>
    </dgm:pt>
    <dgm:pt modelId="{BDC65DF5-0707-433E-8B1E-7B4E89091B1A}">
      <dgm:prSet phldrT="[Text]"/>
      <dgm:spPr/>
      <dgm:t>
        <a:bodyPr/>
        <a:lstStyle/>
        <a:p>
          <a:r>
            <a:rPr lang="en-US" dirty="0" smtClean="0"/>
            <a:t>CLARIVATE</a:t>
          </a:r>
          <a:endParaRPr lang="en-US" dirty="0"/>
        </a:p>
      </dgm:t>
    </dgm:pt>
    <dgm:pt modelId="{0EF60BC3-ADD7-42B6-A734-6330AD036798}" type="parTrans" cxnId="{390792AD-369E-4C0D-ABC6-67DB6A137C0E}">
      <dgm:prSet/>
      <dgm:spPr/>
      <dgm:t>
        <a:bodyPr/>
        <a:lstStyle/>
        <a:p>
          <a:endParaRPr lang="en-US"/>
        </a:p>
      </dgm:t>
    </dgm:pt>
    <dgm:pt modelId="{4424759D-C67B-40C7-BC00-5B0D59203B55}" type="sibTrans" cxnId="{390792AD-369E-4C0D-ABC6-67DB6A137C0E}">
      <dgm:prSet/>
      <dgm:spPr/>
      <dgm:t>
        <a:bodyPr/>
        <a:lstStyle/>
        <a:p>
          <a:endParaRPr lang="en-US"/>
        </a:p>
      </dgm:t>
    </dgm:pt>
    <dgm:pt modelId="{8A60191E-CB1C-48A3-A526-9874C1C038EF}">
      <dgm:prSet phldrT="[Text]"/>
      <dgm:spPr/>
      <dgm:t>
        <a:bodyPr/>
        <a:lstStyle/>
        <a:p>
          <a:r>
            <a:rPr lang="en-US" dirty="0" smtClean="0"/>
            <a:t>DOAJ</a:t>
          </a:r>
          <a:endParaRPr lang="en-US" dirty="0"/>
        </a:p>
      </dgm:t>
    </dgm:pt>
    <dgm:pt modelId="{601737FF-311A-4B7B-9303-F70FA2B60DD5}" type="parTrans" cxnId="{93F963CA-6D02-490A-8CB6-E685F20C2359}">
      <dgm:prSet/>
      <dgm:spPr/>
      <dgm:t>
        <a:bodyPr/>
        <a:lstStyle/>
        <a:p>
          <a:endParaRPr lang="en-US"/>
        </a:p>
      </dgm:t>
    </dgm:pt>
    <dgm:pt modelId="{2B9EF7EB-19B7-4A4F-B064-983CFA40D4A9}" type="sibTrans" cxnId="{93F963CA-6D02-490A-8CB6-E685F20C2359}">
      <dgm:prSet/>
      <dgm:spPr/>
      <dgm:t>
        <a:bodyPr/>
        <a:lstStyle/>
        <a:p>
          <a:endParaRPr lang="en-US"/>
        </a:p>
      </dgm:t>
    </dgm:pt>
    <dgm:pt modelId="{143B4525-A917-4204-BA03-BBAADA84735B}">
      <dgm:prSet phldrT="[Text]"/>
      <dgm:spPr/>
      <dgm:t>
        <a:bodyPr/>
        <a:lstStyle/>
        <a:p>
          <a:r>
            <a:rPr lang="en-US" dirty="0" smtClean="0"/>
            <a:t>JOURNAL LIST</a:t>
          </a:r>
          <a:endParaRPr lang="en-US" dirty="0"/>
        </a:p>
      </dgm:t>
    </dgm:pt>
    <dgm:pt modelId="{86055679-4FA5-46D3-A0D3-D9C297609D9D}" type="parTrans" cxnId="{5ED2EC66-2DF9-4894-BEBA-24DD35720CD9}">
      <dgm:prSet/>
      <dgm:spPr/>
      <dgm:t>
        <a:bodyPr/>
        <a:lstStyle/>
        <a:p>
          <a:endParaRPr lang="en-US"/>
        </a:p>
      </dgm:t>
    </dgm:pt>
    <dgm:pt modelId="{A64C8B1E-23B7-4738-A6D9-7D8530F65D34}" type="sibTrans" cxnId="{5ED2EC66-2DF9-4894-BEBA-24DD35720CD9}">
      <dgm:prSet/>
      <dgm:spPr/>
      <dgm:t>
        <a:bodyPr/>
        <a:lstStyle/>
        <a:p>
          <a:endParaRPr lang="en-US"/>
        </a:p>
      </dgm:t>
    </dgm:pt>
    <dgm:pt modelId="{302CFE73-7984-47F4-9609-F619C319EFE5}">
      <dgm:prSet phldrT="[Text]"/>
      <dgm:spPr/>
      <dgm:t>
        <a:bodyPr/>
        <a:lstStyle/>
        <a:p>
          <a:r>
            <a:rPr lang="en-US" dirty="0" smtClean="0"/>
            <a:t>JOURNAL LIST</a:t>
          </a:r>
          <a:endParaRPr lang="en-US" dirty="0"/>
        </a:p>
      </dgm:t>
    </dgm:pt>
    <dgm:pt modelId="{4D7D5F14-E98B-49D8-92A7-BB56E0428B50}" type="parTrans" cxnId="{17754228-78A9-4B43-B31D-A7A20F4F9D70}">
      <dgm:prSet/>
      <dgm:spPr/>
      <dgm:t>
        <a:bodyPr/>
        <a:lstStyle/>
        <a:p>
          <a:endParaRPr lang="en-US"/>
        </a:p>
      </dgm:t>
    </dgm:pt>
    <dgm:pt modelId="{F2F7EB16-ADE7-45AC-BC90-DE9063779C91}" type="sibTrans" cxnId="{17754228-78A9-4B43-B31D-A7A20F4F9D70}">
      <dgm:prSet/>
      <dgm:spPr/>
      <dgm:t>
        <a:bodyPr/>
        <a:lstStyle/>
        <a:p>
          <a:endParaRPr lang="en-US"/>
        </a:p>
      </dgm:t>
    </dgm:pt>
    <dgm:pt modelId="{4A4DFFB6-0114-4F73-98A9-57359B52AD5A}">
      <dgm:prSet/>
      <dgm:spPr/>
      <dgm:t>
        <a:bodyPr/>
        <a:lstStyle/>
        <a:p>
          <a:r>
            <a:rPr lang="en-US" dirty="0" smtClean="0"/>
            <a:t>JOURNAL LIST</a:t>
          </a:r>
          <a:endParaRPr lang="en-US" dirty="0"/>
        </a:p>
      </dgm:t>
    </dgm:pt>
    <dgm:pt modelId="{34B389CD-3D49-4753-B6B6-AD1B572457B1}" type="parTrans" cxnId="{2A783D98-2CD1-4338-9FA0-A6EF04A4CC6B}">
      <dgm:prSet/>
      <dgm:spPr/>
      <dgm:t>
        <a:bodyPr/>
        <a:lstStyle/>
        <a:p>
          <a:endParaRPr lang="en-US"/>
        </a:p>
      </dgm:t>
    </dgm:pt>
    <dgm:pt modelId="{A79A9E79-095C-4A07-AC95-5EEAA35555A5}" type="sibTrans" cxnId="{2A783D98-2CD1-4338-9FA0-A6EF04A4CC6B}">
      <dgm:prSet/>
      <dgm:spPr/>
      <dgm:t>
        <a:bodyPr/>
        <a:lstStyle/>
        <a:p>
          <a:endParaRPr lang="en-US"/>
        </a:p>
      </dgm:t>
    </dgm:pt>
    <dgm:pt modelId="{48BA78DB-DCE7-4ADD-B5FA-42A37D6865B7}">
      <dgm:prSet phldrT="[Text]"/>
      <dgm:spPr/>
      <dgm:t>
        <a:bodyPr/>
        <a:lstStyle/>
        <a:p>
          <a:r>
            <a:rPr lang="en-US" dirty="0" smtClean="0"/>
            <a:t>SELECTED JOURNAL LIST</a:t>
          </a:r>
          <a:endParaRPr lang="en-US" dirty="0"/>
        </a:p>
      </dgm:t>
    </dgm:pt>
    <dgm:pt modelId="{CA239875-13A5-432B-B5B9-4A7E8CFE56A5}" type="parTrans" cxnId="{4B75F6DF-2226-458B-BB22-E4597399AD18}">
      <dgm:prSet/>
      <dgm:spPr/>
      <dgm:t>
        <a:bodyPr/>
        <a:lstStyle/>
        <a:p>
          <a:endParaRPr lang="en-US"/>
        </a:p>
      </dgm:t>
    </dgm:pt>
    <dgm:pt modelId="{927EEAFB-C19B-4773-8F0C-D2F4857FDABA}" type="sibTrans" cxnId="{4B75F6DF-2226-458B-BB22-E4597399AD18}">
      <dgm:prSet/>
      <dgm:spPr/>
      <dgm:t>
        <a:bodyPr/>
        <a:lstStyle/>
        <a:p>
          <a:endParaRPr lang="en-US"/>
        </a:p>
      </dgm:t>
    </dgm:pt>
    <dgm:pt modelId="{20388971-DF40-4E69-9E26-E007D2071B79}">
      <dgm:prSet/>
      <dgm:spPr/>
      <dgm:t>
        <a:bodyPr/>
        <a:lstStyle/>
        <a:p>
          <a:r>
            <a:rPr lang="en-US" dirty="0" smtClean="0"/>
            <a:t>SPRINGER</a:t>
          </a:r>
          <a:endParaRPr lang="en-US" dirty="0"/>
        </a:p>
      </dgm:t>
    </dgm:pt>
    <dgm:pt modelId="{4A365E0C-D845-4454-AAE6-1D4139295D1C}" type="parTrans" cxnId="{BD77585D-2B19-43EE-B037-C009C43CBEB5}">
      <dgm:prSet/>
      <dgm:spPr/>
      <dgm:t>
        <a:bodyPr/>
        <a:lstStyle/>
        <a:p>
          <a:endParaRPr lang="en-US"/>
        </a:p>
      </dgm:t>
    </dgm:pt>
    <dgm:pt modelId="{E89F16A4-7A69-40F9-8AA2-BCFA569B91F4}" type="sibTrans" cxnId="{BD77585D-2B19-43EE-B037-C009C43CBEB5}">
      <dgm:prSet/>
      <dgm:spPr/>
      <dgm:t>
        <a:bodyPr/>
        <a:lstStyle/>
        <a:p>
          <a:endParaRPr lang="en-US"/>
        </a:p>
      </dgm:t>
    </dgm:pt>
    <dgm:pt modelId="{62077EB8-9EE2-4B5A-87E7-F85FABCEF8B2}">
      <dgm:prSet/>
      <dgm:spPr/>
      <dgm:t>
        <a:bodyPr/>
        <a:lstStyle/>
        <a:p>
          <a:r>
            <a:rPr lang="en-US" dirty="0" smtClean="0"/>
            <a:t>JOURNAL LIST</a:t>
          </a:r>
          <a:endParaRPr lang="en-US" dirty="0"/>
        </a:p>
      </dgm:t>
    </dgm:pt>
    <dgm:pt modelId="{A810686E-6D11-4564-8F2C-E5A893A65FA6}" type="parTrans" cxnId="{578EBD74-46D7-46EF-9DF4-4A25FFD7BE6E}">
      <dgm:prSet/>
      <dgm:spPr/>
      <dgm:t>
        <a:bodyPr/>
        <a:lstStyle/>
        <a:p>
          <a:endParaRPr lang="en-US"/>
        </a:p>
      </dgm:t>
    </dgm:pt>
    <dgm:pt modelId="{AEEB9D96-6A9F-4F15-8F87-CDCF2C3BC40A}" type="sibTrans" cxnId="{578EBD74-46D7-46EF-9DF4-4A25FFD7BE6E}">
      <dgm:prSet/>
      <dgm:spPr/>
      <dgm:t>
        <a:bodyPr/>
        <a:lstStyle/>
        <a:p>
          <a:endParaRPr lang="en-US"/>
        </a:p>
      </dgm:t>
    </dgm:pt>
    <dgm:pt modelId="{94D6EC5C-D4F2-4D75-8ACD-1C83B7A80223}" type="pres">
      <dgm:prSet presAssocID="{DE7FE77D-0ABB-40CD-914C-1200CD60C3E2}" presName="Name0" presStyleCnt="0">
        <dgm:presLayoutVars>
          <dgm:chPref val="1"/>
          <dgm:dir/>
          <dgm:animOne val="branch"/>
          <dgm:animLvl val="lvl"/>
          <dgm:resizeHandles val="exact"/>
        </dgm:presLayoutVars>
      </dgm:prSet>
      <dgm:spPr/>
      <dgm:t>
        <a:bodyPr/>
        <a:lstStyle/>
        <a:p>
          <a:endParaRPr lang="en-US"/>
        </a:p>
      </dgm:t>
    </dgm:pt>
    <dgm:pt modelId="{0FA2F31C-4F6C-4783-9137-9216D5B233CA}" type="pres">
      <dgm:prSet presAssocID="{9081FDA1-EFFE-40B1-8E20-DB43FA4225FE}" presName="root1" presStyleCnt="0"/>
      <dgm:spPr/>
    </dgm:pt>
    <dgm:pt modelId="{22A22488-3D0B-40DC-8639-B4098BA8BEA0}" type="pres">
      <dgm:prSet presAssocID="{9081FDA1-EFFE-40B1-8E20-DB43FA4225FE}" presName="LevelOneTextNode" presStyleLbl="node0" presStyleIdx="0" presStyleCnt="1">
        <dgm:presLayoutVars>
          <dgm:chPref val="3"/>
        </dgm:presLayoutVars>
      </dgm:prSet>
      <dgm:spPr/>
      <dgm:t>
        <a:bodyPr/>
        <a:lstStyle/>
        <a:p>
          <a:endParaRPr lang="en-US"/>
        </a:p>
      </dgm:t>
    </dgm:pt>
    <dgm:pt modelId="{1BBF40D3-2E41-43B1-A555-A764D9EAFB92}" type="pres">
      <dgm:prSet presAssocID="{9081FDA1-EFFE-40B1-8E20-DB43FA4225FE}" presName="level2hierChild" presStyleCnt="0"/>
      <dgm:spPr/>
    </dgm:pt>
    <dgm:pt modelId="{1EF8705A-CBD3-4827-B8DE-6CA37F4FB2E6}" type="pres">
      <dgm:prSet presAssocID="{9642301A-4FD2-4F69-AA48-7A7F8A2AB64D}" presName="conn2-1" presStyleLbl="parChTrans1D2" presStyleIdx="0" presStyleCnt="5"/>
      <dgm:spPr/>
      <dgm:t>
        <a:bodyPr/>
        <a:lstStyle/>
        <a:p>
          <a:endParaRPr lang="en-US"/>
        </a:p>
      </dgm:t>
    </dgm:pt>
    <dgm:pt modelId="{2A3741D7-5070-4371-BC78-272C5AC57E14}" type="pres">
      <dgm:prSet presAssocID="{9642301A-4FD2-4F69-AA48-7A7F8A2AB64D}" presName="connTx" presStyleLbl="parChTrans1D2" presStyleIdx="0" presStyleCnt="5"/>
      <dgm:spPr/>
      <dgm:t>
        <a:bodyPr/>
        <a:lstStyle/>
        <a:p>
          <a:endParaRPr lang="en-US"/>
        </a:p>
      </dgm:t>
    </dgm:pt>
    <dgm:pt modelId="{691301F3-31CE-46CC-BF27-CFA5B070C9E1}" type="pres">
      <dgm:prSet presAssocID="{3730C283-1EC5-4093-A9BB-A553F28B1874}" presName="root2" presStyleCnt="0"/>
      <dgm:spPr/>
    </dgm:pt>
    <dgm:pt modelId="{18D5BFB5-9AA0-48F2-8B27-2D0413992522}" type="pres">
      <dgm:prSet presAssocID="{3730C283-1EC5-4093-A9BB-A553F28B1874}" presName="LevelTwoTextNode" presStyleLbl="node2" presStyleIdx="0" presStyleCnt="5">
        <dgm:presLayoutVars>
          <dgm:chPref val="3"/>
        </dgm:presLayoutVars>
      </dgm:prSet>
      <dgm:spPr/>
      <dgm:t>
        <a:bodyPr/>
        <a:lstStyle/>
        <a:p>
          <a:endParaRPr lang="en-US"/>
        </a:p>
      </dgm:t>
    </dgm:pt>
    <dgm:pt modelId="{9C9A3847-C59E-4A65-A3E3-22BA55A4120F}" type="pres">
      <dgm:prSet presAssocID="{3730C283-1EC5-4093-A9BB-A553F28B1874}" presName="level3hierChild" presStyleCnt="0"/>
      <dgm:spPr/>
    </dgm:pt>
    <dgm:pt modelId="{D988DEC7-EDA3-4772-A710-719309577260}" type="pres">
      <dgm:prSet presAssocID="{400223C0-C12F-4F92-AB10-2BF1A2FA37F7}" presName="conn2-1" presStyleLbl="parChTrans1D3" presStyleIdx="0" presStyleCnt="5"/>
      <dgm:spPr/>
      <dgm:t>
        <a:bodyPr/>
        <a:lstStyle/>
        <a:p>
          <a:endParaRPr lang="en-US"/>
        </a:p>
      </dgm:t>
    </dgm:pt>
    <dgm:pt modelId="{2AB8B121-A4BF-4F7B-ABA4-00EA8A65E951}" type="pres">
      <dgm:prSet presAssocID="{400223C0-C12F-4F92-AB10-2BF1A2FA37F7}" presName="connTx" presStyleLbl="parChTrans1D3" presStyleIdx="0" presStyleCnt="5"/>
      <dgm:spPr/>
      <dgm:t>
        <a:bodyPr/>
        <a:lstStyle/>
        <a:p>
          <a:endParaRPr lang="en-US"/>
        </a:p>
      </dgm:t>
    </dgm:pt>
    <dgm:pt modelId="{B4AF8E47-1D69-491A-BE79-D8CF6DDC1382}" type="pres">
      <dgm:prSet presAssocID="{F5365C47-D818-4966-B781-1D5B77AC1BE1}" presName="root2" presStyleCnt="0"/>
      <dgm:spPr/>
    </dgm:pt>
    <dgm:pt modelId="{49BEF153-99F9-4FAD-9F3F-CC66FFEBD94B}" type="pres">
      <dgm:prSet presAssocID="{F5365C47-D818-4966-B781-1D5B77AC1BE1}" presName="LevelTwoTextNode" presStyleLbl="node3" presStyleIdx="0" presStyleCnt="5">
        <dgm:presLayoutVars>
          <dgm:chPref val="3"/>
        </dgm:presLayoutVars>
      </dgm:prSet>
      <dgm:spPr/>
      <dgm:t>
        <a:bodyPr/>
        <a:lstStyle/>
        <a:p>
          <a:endParaRPr lang="en-US"/>
        </a:p>
      </dgm:t>
    </dgm:pt>
    <dgm:pt modelId="{F64FBD4D-CCBE-4CE6-8042-04B1C21C45AD}" type="pres">
      <dgm:prSet presAssocID="{F5365C47-D818-4966-B781-1D5B77AC1BE1}" presName="level3hierChild" presStyleCnt="0"/>
      <dgm:spPr/>
    </dgm:pt>
    <dgm:pt modelId="{7AC17DA3-1ADD-4814-8E27-972D1BF2AD76}" type="pres">
      <dgm:prSet presAssocID="{CA239875-13A5-432B-B5B9-4A7E8CFE56A5}" presName="conn2-1" presStyleLbl="parChTrans1D4" presStyleIdx="0" presStyleCnt="1"/>
      <dgm:spPr/>
      <dgm:t>
        <a:bodyPr/>
        <a:lstStyle/>
        <a:p>
          <a:endParaRPr lang="en-US"/>
        </a:p>
      </dgm:t>
    </dgm:pt>
    <dgm:pt modelId="{A9391979-95BD-40DE-A581-F1D3BE2BC058}" type="pres">
      <dgm:prSet presAssocID="{CA239875-13A5-432B-B5B9-4A7E8CFE56A5}" presName="connTx" presStyleLbl="parChTrans1D4" presStyleIdx="0" presStyleCnt="1"/>
      <dgm:spPr/>
      <dgm:t>
        <a:bodyPr/>
        <a:lstStyle/>
        <a:p>
          <a:endParaRPr lang="en-US"/>
        </a:p>
      </dgm:t>
    </dgm:pt>
    <dgm:pt modelId="{E5ED401F-ABC0-47FE-B86B-78C37A4988BA}" type="pres">
      <dgm:prSet presAssocID="{48BA78DB-DCE7-4ADD-B5FA-42A37D6865B7}" presName="root2" presStyleCnt="0"/>
      <dgm:spPr/>
    </dgm:pt>
    <dgm:pt modelId="{2C04B222-3FE2-4374-88E7-50B9939A1971}" type="pres">
      <dgm:prSet presAssocID="{48BA78DB-DCE7-4ADD-B5FA-42A37D6865B7}" presName="LevelTwoTextNode" presStyleLbl="node4" presStyleIdx="0" presStyleCnt="1">
        <dgm:presLayoutVars>
          <dgm:chPref val="3"/>
        </dgm:presLayoutVars>
      </dgm:prSet>
      <dgm:spPr/>
      <dgm:t>
        <a:bodyPr/>
        <a:lstStyle/>
        <a:p>
          <a:endParaRPr lang="en-US"/>
        </a:p>
      </dgm:t>
    </dgm:pt>
    <dgm:pt modelId="{DA954067-47C0-4C31-8333-25F1AFBA6CC0}" type="pres">
      <dgm:prSet presAssocID="{48BA78DB-DCE7-4ADD-B5FA-42A37D6865B7}" presName="level3hierChild" presStyleCnt="0"/>
      <dgm:spPr/>
    </dgm:pt>
    <dgm:pt modelId="{3833CA30-0E96-4D6D-B61D-DF27609F0F0A}" type="pres">
      <dgm:prSet presAssocID="{E370797E-FB6D-408D-B7AF-576340EBC4F5}" presName="conn2-1" presStyleLbl="parChTrans1D2" presStyleIdx="1" presStyleCnt="5"/>
      <dgm:spPr/>
      <dgm:t>
        <a:bodyPr/>
        <a:lstStyle/>
        <a:p>
          <a:endParaRPr lang="en-US"/>
        </a:p>
      </dgm:t>
    </dgm:pt>
    <dgm:pt modelId="{9DFD3C6D-7CAD-46B2-8C7D-955B13F8F1E2}" type="pres">
      <dgm:prSet presAssocID="{E370797E-FB6D-408D-B7AF-576340EBC4F5}" presName="connTx" presStyleLbl="parChTrans1D2" presStyleIdx="1" presStyleCnt="5"/>
      <dgm:spPr/>
      <dgm:t>
        <a:bodyPr/>
        <a:lstStyle/>
        <a:p>
          <a:endParaRPr lang="en-US"/>
        </a:p>
      </dgm:t>
    </dgm:pt>
    <dgm:pt modelId="{C16454F5-C699-481D-B6D1-31BCC312B6A2}" type="pres">
      <dgm:prSet presAssocID="{E419AE37-DE0D-4257-AFBD-D9D49B6B0842}" presName="root2" presStyleCnt="0"/>
      <dgm:spPr/>
    </dgm:pt>
    <dgm:pt modelId="{41DC98B1-46A5-4EC8-AE1D-3798EDD6F5DB}" type="pres">
      <dgm:prSet presAssocID="{E419AE37-DE0D-4257-AFBD-D9D49B6B0842}" presName="LevelTwoTextNode" presStyleLbl="node2" presStyleIdx="1" presStyleCnt="5">
        <dgm:presLayoutVars>
          <dgm:chPref val="3"/>
        </dgm:presLayoutVars>
      </dgm:prSet>
      <dgm:spPr/>
      <dgm:t>
        <a:bodyPr/>
        <a:lstStyle/>
        <a:p>
          <a:endParaRPr lang="en-US"/>
        </a:p>
      </dgm:t>
    </dgm:pt>
    <dgm:pt modelId="{35EBA871-8CE5-4D82-AD89-7F29D20933FB}" type="pres">
      <dgm:prSet presAssocID="{E419AE37-DE0D-4257-AFBD-D9D49B6B0842}" presName="level3hierChild" presStyleCnt="0"/>
      <dgm:spPr/>
    </dgm:pt>
    <dgm:pt modelId="{E42124E9-EDF5-434F-BB4B-AD40EA6FA443}" type="pres">
      <dgm:prSet presAssocID="{86055679-4FA5-46D3-A0D3-D9C297609D9D}" presName="conn2-1" presStyleLbl="parChTrans1D3" presStyleIdx="1" presStyleCnt="5"/>
      <dgm:spPr/>
      <dgm:t>
        <a:bodyPr/>
        <a:lstStyle/>
        <a:p>
          <a:endParaRPr lang="en-US"/>
        </a:p>
      </dgm:t>
    </dgm:pt>
    <dgm:pt modelId="{9F5A38A6-7175-4157-B39C-EA1621B233F8}" type="pres">
      <dgm:prSet presAssocID="{86055679-4FA5-46D3-A0D3-D9C297609D9D}" presName="connTx" presStyleLbl="parChTrans1D3" presStyleIdx="1" presStyleCnt="5"/>
      <dgm:spPr/>
      <dgm:t>
        <a:bodyPr/>
        <a:lstStyle/>
        <a:p>
          <a:endParaRPr lang="en-US"/>
        </a:p>
      </dgm:t>
    </dgm:pt>
    <dgm:pt modelId="{66A221E5-6C8A-4894-B08D-AF57CC507983}" type="pres">
      <dgm:prSet presAssocID="{143B4525-A917-4204-BA03-BBAADA84735B}" presName="root2" presStyleCnt="0"/>
      <dgm:spPr/>
    </dgm:pt>
    <dgm:pt modelId="{A1F8BB51-0DAB-449E-AA7B-24B5C83F1B86}" type="pres">
      <dgm:prSet presAssocID="{143B4525-A917-4204-BA03-BBAADA84735B}" presName="LevelTwoTextNode" presStyleLbl="node3" presStyleIdx="1" presStyleCnt="5">
        <dgm:presLayoutVars>
          <dgm:chPref val="3"/>
        </dgm:presLayoutVars>
      </dgm:prSet>
      <dgm:spPr/>
      <dgm:t>
        <a:bodyPr/>
        <a:lstStyle/>
        <a:p>
          <a:endParaRPr lang="en-US"/>
        </a:p>
      </dgm:t>
    </dgm:pt>
    <dgm:pt modelId="{041A8003-0EBC-4DFB-A2EA-8EF834BB9B7D}" type="pres">
      <dgm:prSet presAssocID="{143B4525-A917-4204-BA03-BBAADA84735B}" presName="level3hierChild" presStyleCnt="0"/>
      <dgm:spPr/>
    </dgm:pt>
    <dgm:pt modelId="{BCF68904-4737-41DE-AA7D-72F28DDC936A}" type="pres">
      <dgm:prSet presAssocID="{0EF60BC3-ADD7-42B6-A734-6330AD036798}" presName="conn2-1" presStyleLbl="parChTrans1D2" presStyleIdx="2" presStyleCnt="5"/>
      <dgm:spPr/>
      <dgm:t>
        <a:bodyPr/>
        <a:lstStyle/>
        <a:p>
          <a:endParaRPr lang="en-US"/>
        </a:p>
      </dgm:t>
    </dgm:pt>
    <dgm:pt modelId="{83021587-27E1-486A-92CC-08C4112D9A18}" type="pres">
      <dgm:prSet presAssocID="{0EF60BC3-ADD7-42B6-A734-6330AD036798}" presName="connTx" presStyleLbl="parChTrans1D2" presStyleIdx="2" presStyleCnt="5"/>
      <dgm:spPr/>
      <dgm:t>
        <a:bodyPr/>
        <a:lstStyle/>
        <a:p>
          <a:endParaRPr lang="en-US"/>
        </a:p>
      </dgm:t>
    </dgm:pt>
    <dgm:pt modelId="{D3F27CD8-114D-407F-B5FA-9D2293AA4865}" type="pres">
      <dgm:prSet presAssocID="{BDC65DF5-0707-433E-8B1E-7B4E89091B1A}" presName="root2" presStyleCnt="0"/>
      <dgm:spPr/>
    </dgm:pt>
    <dgm:pt modelId="{367E587A-D46B-4B1F-989D-F61AB163D8D6}" type="pres">
      <dgm:prSet presAssocID="{BDC65DF5-0707-433E-8B1E-7B4E89091B1A}" presName="LevelTwoTextNode" presStyleLbl="node2" presStyleIdx="2" presStyleCnt="5">
        <dgm:presLayoutVars>
          <dgm:chPref val="3"/>
        </dgm:presLayoutVars>
      </dgm:prSet>
      <dgm:spPr/>
      <dgm:t>
        <a:bodyPr/>
        <a:lstStyle/>
        <a:p>
          <a:endParaRPr lang="en-US"/>
        </a:p>
      </dgm:t>
    </dgm:pt>
    <dgm:pt modelId="{ADE00209-0284-449A-AB11-994A7355BE34}" type="pres">
      <dgm:prSet presAssocID="{BDC65DF5-0707-433E-8B1E-7B4E89091B1A}" presName="level3hierChild" presStyleCnt="0"/>
      <dgm:spPr/>
    </dgm:pt>
    <dgm:pt modelId="{E1D13A09-61FB-4832-A71F-F2C3A7198BCF}" type="pres">
      <dgm:prSet presAssocID="{4D7D5F14-E98B-49D8-92A7-BB56E0428B50}" presName="conn2-1" presStyleLbl="parChTrans1D3" presStyleIdx="2" presStyleCnt="5"/>
      <dgm:spPr/>
      <dgm:t>
        <a:bodyPr/>
        <a:lstStyle/>
        <a:p>
          <a:endParaRPr lang="en-US"/>
        </a:p>
      </dgm:t>
    </dgm:pt>
    <dgm:pt modelId="{1317EEC8-92DE-4BCB-86B9-A232288EDC97}" type="pres">
      <dgm:prSet presAssocID="{4D7D5F14-E98B-49D8-92A7-BB56E0428B50}" presName="connTx" presStyleLbl="parChTrans1D3" presStyleIdx="2" presStyleCnt="5"/>
      <dgm:spPr/>
      <dgm:t>
        <a:bodyPr/>
        <a:lstStyle/>
        <a:p>
          <a:endParaRPr lang="en-US"/>
        </a:p>
      </dgm:t>
    </dgm:pt>
    <dgm:pt modelId="{B1C943EA-88D0-48F5-9D7A-3F06955EDFE5}" type="pres">
      <dgm:prSet presAssocID="{302CFE73-7984-47F4-9609-F619C319EFE5}" presName="root2" presStyleCnt="0"/>
      <dgm:spPr/>
    </dgm:pt>
    <dgm:pt modelId="{C3FFA21C-D00E-4CA1-973D-B46BB15712B2}" type="pres">
      <dgm:prSet presAssocID="{302CFE73-7984-47F4-9609-F619C319EFE5}" presName="LevelTwoTextNode" presStyleLbl="node3" presStyleIdx="2" presStyleCnt="5">
        <dgm:presLayoutVars>
          <dgm:chPref val="3"/>
        </dgm:presLayoutVars>
      </dgm:prSet>
      <dgm:spPr/>
      <dgm:t>
        <a:bodyPr/>
        <a:lstStyle/>
        <a:p>
          <a:endParaRPr lang="en-US"/>
        </a:p>
      </dgm:t>
    </dgm:pt>
    <dgm:pt modelId="{182DF34F-B1DF-4A98-AAA9-A708A531546A}" type="pres">
      <dgm:prSet presAssocID="{302CFE73-7984-47F4-9609-F619C319EFE5}" presName="level3hierChild" presStyleCnt="0"/>
      <dgm:spPr/>
    </dgm:pt>
    <dgm:pt modelId="{60427BE8-A2C5-4020-968B-B0147E5C623D}" type="pres">
      <dgm:prSet presAssocID="{601737FF-311A-4B7B-9303-F70FA2B60DD5}" presName="conn2-1" presStyleLbl="parChTrans1D2" presStyleIdx="3" presStyleCnt="5"/>
      <dgm:spPr/>
      <dgm:t>
        <a:bodyPr/>
        <a:lstStyle/>
        <a:p>
          <a:endParaRPr lang="en-US"/>
        </a:p>
      </dgm:t>
    </dgm:pt>
    <dgm:pt modelId="{FEE0C447-7E3B-4AC4-AA8E-1C7F0A106AE0}" type="pres">
      <dgm:prSet presAssocID="{601737FF-311A-4B7B-9303-F70FA2B60DD5}" presName="connTx" presStyleLbl="parChTrans1D2" presStyleIdx="3" presStyleCnt="5"/>
      <dgm:spPr/>
      <dgm:t>
        <a:bodyPr/>
        <a:lstStyle/>
        <a:p>
          <a:endParaRPr lang="en-US"/>
        </a:p>
      </dgm:t>
    </dgm:pt>
    <dgm:pt modelId="{E7F71401-5D79-45F8-9D48-A6509A56C84D}" type="pres">
      <dgm:prSet presAssocID="{8A60191E-CB1C-48A3-A526-9874C1C038EF}" presName="root2" presStyleCnt="0"/>
      <dgm:spPr/>
    </dgm:pt>
    <dgm:pt modelId="{489BFF13-5344-4CE9-BA3B-33BEAF3DA5EF}" type="pres">
      <dgm:prSet presAssocID="{8A60191E-CB1C-48A3-A526-9874C1C038EF}" presName="LevelTwoTextNode" presStyleLbl="node2" presStyleIdx="3" presStyleCnt="5">
        <dgm:presLayoutVars>
          <dgm:chPref val="3"/>
        </dgm:presLayoutVars>
      </dgm:prSet>
      <dgm:spPr/>
      <dgm:t>
        <a:bodyPr/>
        <a:lstStyle/>
        <a:p>
          <a:endParaRPr lang="en-US"/>
        </a:p>
      </dgm:t>
    </dgm:pt>
    <dgm:pt modelId="{2670C38C-E955-4EAE-BCE8-70AFF9FEE017}" type="pres">
      <dgm:prSet presAssocID="{8A60191E-CB1C-48A3-A526-9874C1C038EF}" presName="level3hierChild" presStyleCnt="0"/>
      <dgm:spPr/>
    </dgm:pt>
    <dgm:pt modelId="{4789383E-E567-41BB-9740-84D49AF80B1B}" type="pres">
      <dgm:prSet presAssocID="{34B389CD-3D49-4753-B6B6-AD1B572457B1}" presName="conn2-1" presStyleLbl="parChTrans1D3" presStyleIdx="3" presStyleCnt="5"/>
      <dgm:spPr/>
      <dgm:t>
        <a:bodyPr/>
        <a:lstStyle/>
        <a:p>
          <a:endParaRPr lang="en-US"/>
        </a:p>
      </dgm:t>
    </dgm:pt>
    <dgm:pt modelId="{FCA1A50B-F1AD-4889-B7E4-824CD68D82CF}" type="pres">
      <dgm:prSet presAssocID="{34B389CD-3D49-4753-B6B6-AD1B572457B1}" presName="connTx" presStyleLbl="parChTrans1D3" presStyleIdx="3" presStyleCnt="5"/>
      <dgm:spPr/>
      <dgm:t>
        <a:bodyPr/>
        <a:lstStyle/>
        <a:p>
          <a:endParaRPr lang="en-US"/>
        </a:p>
      </dgm:t>
    </dgm:pt>
    <dgm:pt modelId="{6941A850-82DE-464D-BBD3-DF7E3EC283AF}" type="pres">
      <dgm:prSet presAssocID="{4A4DFFB6-0114-4F73-98A9-57359B52AD5A}" presName="root2" presStyleCnt="0"/>
      <dgm:spPr/>
    </dgm:pt>
    <dgm:pt modelId="{3735ABAC-A141-4CC4-AAC2-11F33A27C9F4}" type="pres">
      <dgm:prSet presAssocID="{4A4DFFB6-0114-4F73-98A9-57359B52AD5A}" presName="LevelTwoTextNode" presStyleLbl="node3" presStyleIdx="3" presStyleCnt="5">
        <dgm:presLayoutVars>
          <dgm:chPref val="3"/>
        </dgm:presLayoutVars>
      </dgm:prSet>
      <dgm:spPr/>
      <dgm:t>
        <a:bodyPr/>
        <a:lstStyle/>
        <a:p>
          <a:endParaRPr lang="en-US"/>
        </a:p>
      </dgm:t>
    </dgm:pt>
    <dgm:pt modelId="{144459E7-709E-4CAD-B087-86FBBB8A4AD5}" type="pres">
      <dgm:prSet presAssocID="{4A4DFFB6-0114-4F73-98A9-57359B52AD5A}" presName="level3hierChild" presStyleCnt="0"/>
      <dgm:spPr/>
    </dgm:pt>
    <dgm:pt modelId="{6284A090-5855-47F0-B4B9-E6D28645C18A}" type="pres">
      <dgm:prSet presAssocID="{4A365E0C-D845-4454-AAE6-1D4139295D1C}" presName="conn2-1" presStyleLbl="parChTrans1D2" presStyleIdx="4" presStyleCnt="5"/>
      <dgm:spPr/>
      <dgm:t>
        <a:bodyPr/>
        <a:lstStyle/>
        <a:p>
          <a:endParaRPr lang="en-US"/>
        </a:p>
      </dgm:t>
    </dgm:pt>
    <dgm:pt modelId="{C881FB99-77C6-45E7-A066-1FF801599123}" type="pres">
      <dgm:prSet presAssocID="{4A365E0C-D845-4454-AAE6-1D4139295D1C}" presName="connTx" presStyleLbl="parChTrans1D2" presStyleIdx="4" presStyleCnt="5"/>
      <dgm:spPr/>
      <dgm:t>
        <a:bodyPr/>
        <a:lstStyle/>
        <a:p>
          <a:endParaRPr lang="en-US"/>
        </a:p>
      </dgm:t>
    </dgm:pt>
    <dgm:pt modelId="{9B5FABDF-B7FC-43AB-81A5-6D0A490BC2F1}" type="pres">
      <dgm:prSet presAssocID="{20388971-DF40-4E69-9E26-E007D2071B79}" presName="root2" presStyleCnt="0"/>
      <dgm:spPr/>
    </dgm:pt>
    <dgm:pt modelId="{C051CD4F-4B67-4BD4-BC3B-4144F0A1B2B0}" type="pres">
      <dgm:prSet presAssocID="{20388971-DF40-4E69-9E26-E007D2071B79}" presName="LevelTwoTextNode" presStyleLbl="node2" presStyleIdx="4" presStyleCnt="5">
        <dgm:presLayoutVars>
          <dgm:chPref val="3"/>
        </dgm:presLayoutVars>
      </dgm:prSet>
      <dgm:spPr/>
      <dgm:t>
        <a:bodyPr/>
        <a:lstStyle/>
        <a:p>
          <a:endParaRPr lang="en-US"/>
        </a:p>
      </dgm:t>
    </dgm:pt>
    <dgm:pt modelId="{3AB6D81B-1E58-4B4D-A2DE-6DB094786142}" type="pres">
      <dgm:prSet presAssocID="{20388971-DF40-4E69-9E26-E007D2071B79}" presName="level3hierChild" presStyleCnt="0"/>
      <dgm:spPr/>
    </dgm:pt>
    <dgm:pt modelId="{DF8A72BE-636B-421E-A2E9-1D6258CF540B}" type="pres">
      <dgm:prSet presAssocID="{A810686E-6D11-4564-8F2C-E5A893A65FA6}" presName="conn2-1" presStyleLbl="parChTrans1D3" presStyleIdx="4" presStyleCnt="5"/>
      <dgm:spPr/>
      <dgm:t>
        <a:bodyPr/>
        <a:lstStyle/>
        <a:p>
          <a:endParaRPr lang="en-US"/>
        </a:p>
      </dgm:t>
    </dgm:pt>
    <dgm:pt modelId="{A0B9E71A-EE3D-42FE-9B24-12BCDB3F56F1}" type="pres">
      <dgm:prSet presAssocID="{A810686E-6D11-4564-8F2C-E5A893A65FA6}" presName="connTx" presStyleLbl="parChTrans1D3" presStyleIdx="4" presStyleCnt="5"/>
      <dgm:spPr/>
      <dgm:t>
        <a:bodyPr/>
        <a:lstStyle/>
        <a:p>
          <a:endParaRPr lang="en-US"/>
        </a:p>
      </dgm:t>
    </dgm:pt>
    <dgm:pt modelId="{2F11B4F3-57AD-455C-AB04-17235E75A43F}" type="pres">
      <dgm:prSet presAssocID="{62077EB8-9EE2-4B5A-87E7-F85FABCEF8B2}" presName="root2" presStyleCnt="0"/>
      <dgm:spPr/>
    </dgm:pt>
    <dgm:pt modelId="{A24C398F-4347-41B0-B773-E63D53B8E194}" type="pres">
      <dgm:prSet presAssocID="{62077EB8-9EE2-4B5A-87E7-F85FABCEF8B2}" presName="LevelTwoTextNode" presStyleLbl="node3" presStyleIdx="4" presStyleCnt="5">
        <dgm:presLayoutVars>
          <dgm:chPref val="3"/>
        </dgm:presLayoutVars>
      </dgm:prSet>
      <dgm:spPr/>
      <dgm:t>
        <a:bodyPr/>
        <a:lstStyle/>
        <a:p>
          <a:endParaRPr lang="en-US"/>
        </a:p>
      </dgm:t>
    </dgm:pt>
    <dgm:pt modelId="{BA6BDA67-3D45-44BF-A3F0-138BDFBF9ADF}" type="pres">
      <dgm:prSet presAssocID="{62077EB8-9EE2-4B5A-87E7-F85FABCEF8B2}" presName="level3hierChild" presStyleCnt="0"/>
      <dgm:spPr/>
    </dgm:pt>
  </dgm:ptLst>
  <dgm:cxnLst>
    <dgm:cxn modelId="{BD6F78C9-4076-4AE3-A84D-7FE3BBBC85D0}" type="presOf" srcId="{143B4525-A917-4204-BA03-BBAADA84735B}" destId="{A1F8BB51-0DAB-449E-AA7B-24B5C83F1B86}" srcOrd="0" destOrd="0" presId="urn:microsoft.com/office/officeart/2008/layout/HorizontalMultiLevelHierarchy"/>
    <dgm:cxn modelId="{F7B59A61-DC0B-425C-8DF6-448274DF2036}" type="presOf" srcId="{601737FF-311A-4B7B-9303-F70FA2B60DD5}" destId="{60427BE8-A2C5-4020-968B-B0147E5C623D}" srcOrd="0" destOrd="0" presId="urn:microsoft.com/office/officeart/2008/layout/HorizontalMultiLevelHierarchy"/>
    <dgm:cxn modelId="{B0E0E57A-27F9-48A9-BBC6-3C1720B2C338}" type="presOf" srcId="{8A60191E-CB1C-48A3-A526-9874C1C038EF}" destId="{489BFF13-5344-4CE9-BA3B-33BEAF3DA5EF}" srcOrd="0" destOrd="0" presId="urn:microsoft.com/office/officeart/2008/layout/HorizontalMultiLevelHierarchy"/>
    <dgm:cxn modelId="{BEFBFCCD-772F-45DA-BA24-6D290D3C57D3}" type="presOf" srcId="{86055679-4FA5-46D3-A0D3-D9C297609D9D}" destId="{9F5A38A6-7175-4157-B39C-EA1621B233F8}" srcOrd="1" destOrd="0" presId="urn:microsoft.com/office/officeart/2008/layout/HorizontalMultiLevelHierarchy"/>
    <dgm:cxn modelId="{77CBBA91-19A4-43B6-8DC6-44B44EB15CB0}" type="presOf" srcId="{400223C0-C12F-4F92-AB10-2BF1A2FA37F7}" destId="{D988DEC7-EDA3-4772-A710-719309577260}" srcOrd="0" destOrd="0" presId="urn:microsoft.com/office/officeart/2008/layout/HorizontalMultiLevelHierarchy"/>
    <dgm:cxn modelId="{C8D467BC-9AC5-4E7D-A12E-BB27F2D54F10}" type="presOf" srcId="{4A4DFFB6-0114-4F73-98A9-57359B52AD5A}" destId="{3735ABAC-A141-4CC4-AAC2-11F33A27C9F4}" srcOrd="0" destOrd="0" presId="urn:microsoft.com/office/officeart/2008/layout/HorizontalMultiLevelHierarchy"/>
    <dgm:cxn modelId="{93F963CA-6D02-490A-8CB6-E685F20C2359}" srcId="{9081FDA1-EFFE-40B1-8E20-DB43FA4225FE}" destId="{8A60191E-CB1C-48A3-A526-9874C1C038EF}" srcOrd="3" destOrd="0" parTransId="{601737FF-311A-4B7B-9303-F70FA2B60DD5}" sibTransId="{2B9EF7EB-19B7-4A4F-B064-983CFA40D4A9}"/>
    <dgm:cxn modelId="{4E265803-0F5C-4552-A0C9-AFCD4A4892F3}" srcId="{DE7FE77D-0ABB-40CD-914C-1200CD60C3E2}" destId="{9081FDA1-EFFE-40B1-8E20-DB43FA4225FE}" srcOrd="0" destOrd="0" parTransId="{20BEA528-52A7-4639-8E39-1925083732BC}" sibTransId="{5F7894EC-AC2D-4E05-9D65-4FF032E3CC1A}"/>
    <dgm:cxn modelId="{BD77585D-2B19-43EE-B037-C009C43CBEB5}" srcId="{9081FDA1-EFFE-40B1-8E20-DB43FA4225FE}" destId="{20388971-DF40-4E69-9E26-E007D2071B79}" srcOrd="4" destOrd="0" parTransId="{4A365E0C-D845-4454-AAE6-1D4139295D1C}" sibTransId="{E89F16A4-7A69-40F9-8AA2-BCFA569B91F4}"/>
    <dgm:cxn modelId="{4DF3C2F2-FD53-40B6-9CB8-3C298274EFB8}" type="presOf" srcId="{E370797E-FB6D-408D-B7AF-576340EBC4F5}" destId="{3833CA30-0E96-4D6D-B61D-DF27609F0F0A}" srcOrd="0" destOrd="0" presId="urn:microsoft.com/office/officeart/2008/layout/HorizontalMultiLevelHierarchy"/>
    <dgm:cxn modelId="{6F247D8C-F290-4E22-BEF2-9779CC4A7733}" type="presOf" srcId="{9642301A-4FD2-4F69-AA48-7A7F8A2AB64D}" destId="{1EF8705A-CBD3-4827-B8DE-6CA37F4FB2E6}" srcOrd="0" destOrd="0" presId="urn:microsoft.com/office/officeart/2008/layout/HorizontalMultiLevelHierarchy"/>
    <dgm:cxn modelId="{5C3A4005-7DE5-4CD4-A040-D654929EF468}" type="presOf" srcId="{4A365E0C-D845-4454-AAE6-1D4139295D1C}" destId="{6284A090-5855-47F0-B4B9-E6D28645C18A}" srcOrd="0" destOrd="0" presId="urn:microsoft.com/office/officeart/2008/layout/HorizontalMultiLevelHierarchy"/>
    <dgm:cxn modelId="{5ED2EC66-2DF9-4894-BEBA-24DD35720CD9}" srcId="{E419AE37-DE0D-4257-AFBD-D9D49B6B0842}" destId="{143B4525-A917-4204-BA03-BBAADA84735B}" srcOrd="0" destOrd="0" parTransId="{86055679-4FA5-46D3-A0D3-D9C297609D9D}" sibTransId="{A64C8B1E-23B7-4738-A6D9-7D8530F65D34}"/>
    <dgm:cxn modelId="{E61CE320-8521-46FB-AEB7-5C349938ACFB}" type="presOf" srcId="{400223C0-C12F-4F92-AB10-2BF1A2FA37F7}" destId="{2AB8B121-A4BF-4F7B-ABA4-00EA8A65E951}" srcOrd="1" destOrd="0" presId="urn:microsoft.com/office/officeart/2008/layout/HorizontalMultiLevelHierarchy"/>
    <dgm:cxn modelId="{17754228-78A9-4B43-B31D-A7A20F4F9D70}" srcId="{BDC65DF5-0707-433E-8B1E-7B4E89091B1A}" destId="{302CFE73-7984-47F4-9609-F619C319EFE5}" srcOrd="0" destOrd="0" parTransId="{4D7D5F14-E98B-49D8-92A7-BB56E0428B50}" sibTransId="{F2F7EB16-ADE7-45AC-BC90-DE9063779C91}"/>
    <dgm:cxn modelId="{963FC0D3-5F61-441D-ADDB-FCF8F2D5A640}" type="presOf" srcId="{48BA78DB-DCE7-4ADD-B5FA-42A37D6865B7}" destId="{2C04B222-3FE2-4374-88E7-50B9939A1971}" srcOrd="0" destOrd="0" presId="urn:microsoft.com/office/officeart/2008/layout/HorizontalMultiLevelHierarchy"/>
    <dgm:cxn modelId="{565E7414-C3EE-44A1-BABA-E9540CADBE86}" type="presOf" srcId="{4D7D5F14-E98B-49D8-92A7-BB56E0428B50}" destId="{E1D13A09-61FB-4832-A71F-F2C3A7198BCF}" srcOrd="0" destOrd="0" presId="urn:microsoft.com/office/officeart/2008/layout/HorizontalMultiLevelHierarchy"/>
    <dgm:cxn modelId="{AAC3A64F-D26B-4955-9721-EF77A0B69B9D}" type="presOf" srcId="{601737FF-311A-4B7B-9303-F70FA2B60DD5}" destId="{FEE0C447-7E3B-4AC4-AA8E-1C7F0A106AE0}" srcOrd="1" destOrd="0" presId="urn:microsoft.com/office/officeart/2008/layout/HorizontalMultiLevelHierarchy"/>
    <dgm:cxn modelId="{8C12B77D-57BE-4116-B71D-137AC5381045}" type="presOf" srcId="{4A365E0C-D845-4454-AAE6-1D4139295D1C}" destId="{C881FB99-77C6-45E7-A066-1FF801599123}" srcOrd="1" destOrd="0" presId="urn:microsoft.com/office/officeart/2008/layout/HorizontalMultiLevelHierarchy"/>
    <dgm:cxn modelId="{8641C552-B3CD-491B-86EE-881DEB692E0B}" type="presOf" srcId="{4D7D5F14-E98B-49D8-92A7-BB56E0428B50}" destId="{1317EEC8-92DE-4BCB-86B9-A232288EDC97}" srcOrd="1" destOrd="0" presId="urn:microsoft.com/office/officeart/2008/layout/HorizontalMultiLevelHierarchy"/>
    <dgm:cxn modelId="{4DEAE947-1955-498A-A022-4AAF7E83D487}" type="presOf" srcId="{CA239875-13A5-432B-B5B9-4A7E8CFE56A5}" destId="{A9391979-95BD-40DE-A581-F1D3BE2BC058}" srcOrd="1" destOrd="0" presId="urn:microsoft.com/office/officeart/2008/layout/HorizontalMultiLevelHierarchy"/>
    <dgm:cxn modelId="{56A51AC4-03ED-4757-B017-1732AE1AC16A}" type="presOf" srcId="{BDC65DF5-0707-433E-8B1E-7B4E89091B1A}" destId="{367E587A-D46B-4B1F-989D-F61AB163D8D6}" srcOrd="0" destOrd="0" presId="urn:microsoft.com/office/officeart/2008/layout/HorizontalMultiLevelHierarchy"/>
    <dgm:cxn modelId="{3013C875-4F70-4F78-BDC8-6723697803EC}" srcId="{9081FDA1-EFFE-40B1-8E20-DB43FA4225FE}" destId="{E419AE37-DE0D-4257-AFBD-D9D49B6B0842}" srcOrd="1" destOrd="0" parTransId="{E370797E-FB6D-408D-B7AF-576340EBC4F5}" sibTransId="{81523E3A-34A4-4D9D-BB8D-240311705CB2}"/>
    <dgm:cxn modelId="{4B75F6DF-2226-458B-BB22-E4597399AD18}" srcId="{F5365C47-D818-4966-B781-1D5B77AC1BE1}" destId="{48BA78DB-DCE7-4ADD-B5FA-42A37D6865B7}" srcOrd="0" destOrd="0" parTransId="{CA239875-13A5-432B-B5B9-4A7E8CFE56A5}" sibTransId="{927EEAFB-C19B-4773-8F0C-D2F4857FDABA}"/>
    <dgm:cxn modelId="{390792AD-369E-4C0D-ABC6-67DB6A137C0E}" srcId="{9081FDA1-EFFE-40B1-8E20-DB43FA4225FE}" destId="{BDC65DF5-0707-433E-8B1E-7B4E89091B1A}" srcOrd="2" destOrd="0" parTransId="{0EF60BC3-ADD7-42B6-A734-6330AD036798}" sibTransId="{4424759D-C67B-40C7-BC00-5B0D59203B55}"/>
    <dgm:cxn modelId="{A22F9154-3386-422A-B1DF-A1B6B104F9A2}" type="presOf" srcId="{9642301A-4FD2-4F69-AA48-7A7F8A2AB64D}" destId="{2A3741D7-5070-4371-BC78-272C5AC57E14}" srcOrd="1" destOrd="0" presId="urn:microsoft.com/office/officeart/2008/layout/HorizontalMultiLevelHierarchy"/>
    <dgm:cxn modelId="{AD4487D0-D858-4DFB-882E-33894E12989D}" srcId="{9081FDA1-EFFE-40B1-8E20-DB43FA4225FE}" destId="{3730C283-1EC5-4093-A9BB-A553F28B1874}" srcOrd="0" destOrd="0" parTransId="{9642301A-4FD2-4F69-AA48-7A7F8A2AB64D}" sibTransId="{B560D280-9699-4749-94A5-B8B5C47699AF}"/>
    <dgm:cxn modelId="{B65AAE5E-0ECD-423F-AA44-35114647AF5C}" type="presOf" srcId="{A810686E-6D11-4564-8F2C-E5A893A65FA6}" destId="{DF8A72BE-636B-421E-A2E9-1D6258CF540B}" srcOrd="0" destOrd="0" presId="urn:microsoft.com/office/officeart/2008/layout/HorizontalMultiLevelHierarchy"/>
    <dgm:cxn modelId="{6DF4316F-54C8-4C01-B395-2EE08E144696}" type="presOf" srcId="{E419AE37-DE0D-4257-AFBD-D9D49B6B0842}" destId="{41DC98B1-46A5-4EC8-AE1D-3798EDD6F5DB}" srcOrd="0" destOrd="0" presId="urn:microsoft.com/office/officeart/2008/layout/HorizontalMultiLevelHierarchy"/>
    <dgm:cxn modelId="{BF5221B3-9A04-4C8B-8CA4-465FC30CD1B7}" type="presOf" srcId="{9081FDA1-EFFE-40B1-8E20-DB43FA4225FE}" destId="{22A22488-3D0B-40DC-8639-B4098BA8BEA0}" srcOrd="0" destOrd="0" presId="urn:microsoft.com/office/officeart/2008/layout/HorizontalMultiLevelHierarchy"/>
    <dgm:cxn modelId="{8A93147C-3126-41AE-92C8-72EC22306C26}" type="presOf" srcId="{20388971-DF40-4E69-9E26-E007D2071B79}" destId="{C051CD4F-4B67-4BD4-BC3B-4144F0A1B2B0}" srcOrd="0" destOrd="0" presId="urn:microsoft.com/office/officeart/2008/layout/HorizontalMultiLevelHierarchy"/>
    <dgm:cxn modelId="{EBBC837D-C8CF-4ABF-8E4A-6DDE802206C6}" srcId="{3730C283-1EC5-4093-A9BB-A553F28B1874}" destId="{F5365C47-D818-4966-B781-1D5B77AC1BE1}" srcOrd="0" destOrd="0" parTransId="{400223C0-C12F-4F92-AB10-2BF1A2FA37F7}" sibTransId="{F60D21CB-BE83-4F16-9793-D47D3B33BF7E}"/>
    <dgm:cxn modelId="{2A783D98-2CD1-4338-9FA0-A6EF04A4CC6B}" srcId="{8A60191E-CB1C-48A3-A526-9874C1C038EF}" destId="{4A4DFFB6-0114-4F73-98A9-57359B52AD5A}" srcOrd="0" destOrd="0" parTransId="{34B389CD-3D49-4753-B6B6-AD1B572457B1}" sibTransId="{A79A9E79-095C-4A07-AC95-5EEAA35555A5}"/>
    <dgm:cxn modelId="{620DF980-D693-4420-96FB-123E7241CE92}" type="presOf" srcId="{0EF60BC3-ADD7-42B6-A734-6330AD036798}" destId="{BCF68904-4737-41DE-AA7D-72F28DDC936A}" srcOrd="0" destOrd="0" presId="urn:microsoft.com/office/officeart/2008/layout/HorizontalMultiLevelHierarchy"/>
    <dgm:cxn modelId="{E252820D-30D8-4C1A-8818-3F156A794731}" type="presOf" srcId="{3730C283-1EC5-4093-A9BB-A553F28B1874}" destId="{18D5BFB5-9AA0-48F2-8B27-2D0413992522}" srcOrd="0" destOrd="0" presId="urn:microsoft.com/office/officeart/2008/layout/HorizontalMultiLevelHierarchy"/>
    <dgm:cxn modelId="{B0D3F5EA-4673-413D-BA79-307CE0CCD009}" type="presOf" srcId="{86055679-4FA5-46D3-A0D3-D9C297609D9D}" destId="{E42124E9-EDF5-434F-BB4B-AD40EA6FA443}" srcOrd="0" destOrd="0" presId="urn:microsoft.com/office/officeart/2008/layout/HorizontalMultiLevelHierarchy"/>
    <dgm:cxn modelId="{578EBD74-46D7-46EF-9DF4-4A25FFD7BE6E}" srcId="{20388971-DF40-4E69-9E26-E007D2071B79}" destId="{62077EB8-9EE2-4B5A-87E7-F85FABCEF8B2}" srcOrd="0" destOrd="0" parTransId="{A810686E-6D11-4564-8F2C-E5A893A65FA6}" sibTransId="{AEEB9D96-6A9F-4F15-8F87-CDCF2C3BC40A}"/>
    <dgm:cxn modelId="{AC16F18C-15F5-4A9C-B3ED-F178C2D797BE}" type="presOf" srcId="{F5365C47-D818-4966-B781-1D5B77AC1BE1}" destId="{49BEF153-99F9-4FAD-9F3F-CC66FFEBD94B}" srcOrd="0" destOrd="0" presId="urn:microsoft.com/office/officeart/2008/layout/HorizontalMultiLevelHierarchy"/>
    <dgm:cxn modelId="{A838016A-01E8-464A-9632-53B83F2B9ED1}" type="presOf" srcId="{34B389CD-3D49-4753-B6B6-AD1B572457B1}" destId="{FCA1A50B-F1AD-4889-B7E4-824CD68D82CF}" srcOrd="1" destOrd="0" presId="urn:microsoft.com/office/officeart/2008/layout/HorizontalMultiLevelHierarchy"/>
    <dgm:cxn modelId="{97B93D3E-8C18-4AB0-8E23-FF007852D4BD}" type="presOf" srcId="{62077EB8-9EE2-4B5A-87E7-F85FABCEF8B2}" destId="{A24C398F-4347-41B0-B773-E63D53B8E194}" srcOrd="0" destOrd="0" presId="urn:microsoft.com/office/officeart/2008/layout/HorizontalMultiLevelHierarchy"/>
    <dgm:cxn modelId="{3EDE2006-D379-45AA-A7B2-EBBC8E71D483}" type="presOf" srcId="{CA239875-13A5-432B-B5B9-4A7E8CFE56A5}" destId="{7AC17DA3-1ADD-4814-8E27-972D1BF2AD76}" srcOrd="0" destOrd="0" presId="urn:microsoft.com/office/officeart/2008/layout/HorizontalMultiLevelHierarchy"/>
    <dgm:cxn modelId="{0213BCC6-FC74-4243-9074-F7402721D111}" type="presOf" srcId="{0EF60BC3-ADD7-42B6-A734-6330AD036798}" destId="{83021587-27E1-486A-92CC-08C4112D9A18}" srcOrd="1" destOrd="0" presId="urn:microsoft.com/office/officeart/2008/layout/HorizontalMultiLevelHierarchy"/>
    <dgm:cxn modelId="{D4CBC80A-0D40-48F6-BC20-67898F063601}" type="presOf" srcId="{34B389CD-3D49-4753-B6B6-AD1B572457B1}" destId="{4789383E-E567-41BB-9740-84D49AF80B1B}" srcOrd="0" destOrd="0" presId="urn:microsoft.com/office/officeart/2008/layout/HorizontalMultiLevelHierarchy"/>
    <dgm:cxn modelId="{396DDB80-2EDC-48E2-B80B-07FD9C85B6DD}" type="presOf" srcId="{302CFE73-7984-47F4-9609-F619C319EFE5}" destId="{C3FFA21C-D00E-4CA1-973D-B46BB15712B2}" srcOrd="0" destOrd="0" presId="urn:microsoft.com/office/officeart/2008/layout/HorizontalMultiLevelHierarchy"/>
    <dgm:cxn modelId="{9D46A603-37CD-4EB7-AAF3-515A9B02FE5C}" type="presOf" srcId="{DE7FE77D-0ABB-40CD-914C-1200CD60C3E2}" destId="{94D6EC5C-D4F2-4D75-8ACD-1C83B7A80223}" srcOrd="0" destOrd="0" presId="urn:microsoft.com/office/officeart/2008/layout/HorizontalMultiLevelHierarchy"/>
    <dgm:cxn modelId="{6D81E4BE-279B-4CA2-A20D-D4F02F2A5F48}" type="presOf" srcId="{E370797E-FB6D-408D-B7AF-576340EBC4F5}" destId="{9DFD3C6D-7CAD-46B2-8C7D-955B13F8F1E2}" srcOrd="1" destOrd="0" presId="urn:microsoft.com/office/officeart/2008/layout/HorizontalMultiLevelHierarchy"/>
    <dgm:cxn modelId="{0182CDF1-E77C-4122-892F-C67E2E6D69E9}" type="presOf" srcId="{A810686E-6D11-4564-8F2C-E5A893A65FA6}" destId="{A0B9E71A-EE3D-42FE-9B24-12BCDB3F56F1}" srcOrd="1" destOrd="0" presId="urn:microsoft.com/office/officeart/2008/layout/HorizontalMultiLevelHierarchy"/>
    <dgm:cxn modelId="{177B4DBF-B434-4B01-8070-77CC8F3FE69D}" type="presParOf" srcId="{94D6EC5C-D4F2-4D75-8ACD-1C83B7A80223}" destId="{0FA2F31C-4F6C-4783-9137-9216D5B233CA}" srcOrd="0" destOrd="0" presId="urn:microsoft.com/office/officeart/2008/layout/HorizontalMultiLevelHierarchy"/>
    <dgm:cxn modelId="{47D3D2C6-DFCB-452D-9F25-A12D90F7FAF5}" type="presParOf" srcId="{0FA2F31C-4F6C-4783-9137-9216D5B233CA}" destId="{22A22488-3D0B-40DC-8639-B4098BA8BEA0}" srcOrd="0" destOrd="0" presId="urn:microsoft.com/office/officeart/2008/layout/HorizontalMultiLevelHierarchy"/>
    <dgm:cxn modelId="{B4195F6F-8E31-4C29-B57A-4CEC56756B2B}" type="presParOf" srcId="{0FA2F31C-4F6C-4783-9137-9216D5B233CA}" destId="{1BBF40D3-2E41-43B1-A555-A764D9EAFB92}" srcOrd="1" destOrd="0" presId="urn:microsoft.com/office/officeart/2008/layout/HorizontalMultiLevelHierarchy"/>
    <dgm:cxn modelId="{556C2888-E4A8-4A38-A21D-4B5392CA8ABE}" type="presParOf" srcId="{1BBF40D3-2E41-43B1-A555-A764D9EAFB92}" destId="{1EF8705A-CBD3-4827-B8DE-6CA37F4FB2E6}" srcOrd="0" destOrd="0" presId="urn:microsoft.com/office/officeart/2008/layout/HorizontalMultiLevelHierarchy"/>
    <dgm:cxn modelId="{119E2CC7-7919-46DA-A676-531D336B8AD5}" type="presParOf" srcId="{1EF8705A-CBD3-4827-B8DE-6CA37F4FB2E6}" destId="{2A3741D7-5070-4371-BC78-272C5AC57E14}" srcOrd="0" destOrd="0" presId="urn:microsoft.com/office/officeart/2008/layout/HorizontalMultiLevelHierarchy"/>
    <dgm:cxn modelId="{1ACBEE52-65FB-4684-9C87-09C282B492E9}" type="presParOf" srcId="{1BBF40D3-2E41-43B1-A555-A764D9EAFB92}" destId="{691301F3-31CE-46CC-BF27-CFA5B070C9E1}" srcOrd="1" destOrd="0" presId="urn:microsoft.com/office/officeart/2008/layout/HorizontalMultiLevelHierarchy"/>
    <dgm:cxn modelId="{A6750912-488C-45A2-BCCF-D939C7BC097D}" type="presParOf" srcId="{691301F3-31CE-46CC-BF27-CFA5B070C9E1}" destId="{18D5BFB5-9AA0-48F2-8B27-2D0413992522}" srcOrd="0" destOrd="0" presId="urn:microsoft.com/office/officeart/2008/layout/HorizontalMultiLevelHierarchy"/>
    <dgm:cxn modelId="{7088EB92-CC22-4A8B-A217-96BA6B23B02E}" type="presParOf" srcId="{691301F3-31CE-46CC-BF27-CFA5B070C9E1}" destId="{9C9A3847-C59E-4A65-A3E3-22BA55A4120F}" srcOrd="1" destOrd="0" presId="urn:microsoft.com/office/officeart/2008/layout/HorizontalMultiLevelHierarchy"/>
    <dgm:cxn modelId="{C6F374E6-51A3-45CB-8A95-BFE63C6E3AB7}" type="presParOf" srcId="{9C9A3847-C59E-4A65-A3E3-22BA55A4120F}" destId="{D988DEC7-EDA3-4772-A710-719309577260}" srcOrd="0" destOrd="0" presId="urn:microsoft.com/office/officeart/2008/layout/HorizontalMultiLevelHierarchy"/>
    <dgm:cxn modelId="{C75D2CD7-ACF4-4FCA-B522-EE8C64C4DAD1}" type="presParOf" srcId="{D988DEC7-EDA3-4772-A710-719309577260}" destId="{2AB8B121-A4BF-4F7B-ABA4-00EA8A65E951}" srcOrd="0" destOrd="0" presId="urn:microsoft.com/office/officeart/2008/layout/HorizontalMultiLevelHierarchy"/>
    <dgm:cxn modelId="{D6C4B248-B661-4E7B-BF5C-C7E596EBB7D3}" type="presParOf" srcId="{9C9A3847-C59E-4A65-A3E3-22BA55A4120F}" destId="{B4AF8E47-1D69-491A-BE79-D8CF6DDC1382}" srcOrd="1" destOrd="0" presId="urn:microsoft.com/office/officeart/2008/layout/HorizontalMultiLevelHierarchy"/>
    <dgm:cxn modelId="{9AB71028-C24E-4911-BA36-FC0A9C32BBE1}" type="presParOf" srcId="{B4AF8E47-1D69-491A-BE79-D8CF6DDC1382}" destId="{49BEF153-99F9-4FAD-9F3F-CC66FFEBD94B}" srcOrd="0" destOrd="0" presId="urn:microsoft.com/office/officeart/2008/layout/HorizontalMultiLevelHierarchy"/>
    <dgm:cxn modelId="{26A0AAB5-F1B5-4C14-B66B-C8B097953138}" type="presParOf" srcId="{B4AF8E47-1D69-491A-BE79-D8CF6DDC1382}" destId="{F64FBD4D-CCBE-4CE6-8042-04B1C21C45AD}" srcOrd="1" destOrd="0" presId="urn:microsoft.com/office/officeart/2008/layout/HorizontalMultiLevelHierarchy"/>
    <dgm:cxn modelId="{3728748D-FBFD-45AF-AB01-957C7FDC129D}" type="presParOf" srcId="{F64FBD4D-CCBE-4CE6-8042-04B1C21C45AD}" destId="{7AC17DA3-1ADD-4814-8E27-972D1BF2AD76}" srcOrd="0" destOrd="0" presId="urn:microsoft.com/office/officeart/2008/layout/HorizontalMultiLevelHierarchy"/>
    <dgm:cxn modelId="{D0584E0D-E2A5-42BB-983C-D249C3713139}" type="presParOf" srcId="{7AC17DA3-1ADD-4814-8E27-972D1BF2AD76}" destId="{A9391979-95BD-40DE-A581-F1D3BE2BC058}" srcOrd="0" destOrd="0" presId="urn:microsoft.com/office/officeart/2008/layout/HorizontalMultiLevelHierarchy"/>
    <dgm:cxn modelId="{EF38E580-0D14-4469-821E-1272F5EFA70F}" type="presParOf" srcId="{F64FBD4D-CCBE-4CE6-8042-04B1C21C45AD}" destId="{E5ED401F-ABC0-47FE-B86B-78C37A4988BA}" srcOrd="1" destOrd="0" presId="urn:microsoft.com/office/officeart/2008/layout/HorizontalMultiLevelHierarchy"/>
    <dgm:cxn modelId="{9FC0C313-F179-4B3E-9DB3-094FB15DFB16}" type="presParOf" srcId="{E5ED401F-ABC0-47FE-B86B-78C37A4988BA}" destId="{2C04B222-3FE2-4374-88E7-50B9939A1971}" srcOrd="0" destOrd="0" presId="urn:microsoft.com/office/officeart/2008/layout/HorizontalMultiLevelHierarchy"/>
    <dgm:cxn modelId="{449D18E4-4F08-4F48-948D-1D02060DD856}" type="presParOf" srcId="{E5ED401F-ABC0-47FE-B86B-78C37A4988BA}" destId="{DA954067-47C0-4C31-8333-25F1AFBA6CC0}" srcOrd="1" destOrd="0" presId="urn:microsoft.com/office/officeart/2008/layout/HorizontalMultiLevelHierarchy"/>
    <dgm:cxn modelId="{D0EDAF0E-B9B7-42B7-A03D-EDC8A7256743}" type="presParOf" srcId="{1BBF40D3-2E41-43B1-A555-A764D9EAFB92}" destId="{3833CA30-0E96-4D6D-B61D-DF27609F0F0A}" srcOrd="2" destOrd="0" presId="urn:microsoft.com/office/officeart/2008/layout/HorizontalMultiLevelHierarchy"/>
    <dgm:cxn modelId="{FB4F9A18-73CD-430F-9D53-4F0D724FCF4C}" type="presParOf" srcId="{3833CA30-0E96-4D6D-B61D-DF27609F0F0A}" destId="{9DFD3C6D-7CAD-46B2-8C7D-955B13F8F1E2}" srcOrd="0" destOrd="0" presId="urn:microsoft.com/office/officeart/2008/layout/HorizontalMultiLevelHierarchy"/>
    <dgm:cxn modelId="{A64779C4-1A8E-4056-BEAD-D5AD462F4EB9}" type="presParOf" srcId="{1BBF40D3-2E41-43B1-A555-A764D9EAFB92}" destId="{C16454F5-C699-481D-B6D1-31BCC312B6A2}" srcOrd="3" destOrd="0" presId="urn:microsoft.com/office/officeart/2008/layout/HorizontalMultiLevelHierarchy"/>
    <dgm:cxn modelId="{12964703-1AEA-4D25-B086-86C77554117F}" type="presParOf" srcId="{C16454F5-C699-481D-B6D1-31BCC312B6A2}" destId="{41DC98B1-46A5-4EC8-AE1D-3798EDD6F5DB}" srcOrd="0" destOrd="0" presId="urn:microsoft.com/office/officeart/2008/layout/HorizontalMultiLevelHierarchy"/>
    <dgm:cxn modelId="{88DDE6AB-F2CC-46F8-A29C-5B1E314CA64F}" type="presParOf" srcId="{C16454F5-C699-481D-B6D1-31BCC312B6A2}" destId="{35EBA871-8CE5-4D82-AD89-7F29D20933FB}" srcOrd="1" destOrd="0" presId="urn:microsoft.com/office/officeart/2008/layout/HorizontalMultiLevelHierarchy"/>
    <dgm:cxn modelId="{4D66E895-20AC-4F95-8957-6F4FBD9C6214}" type="presParOf" srcId="{35EBA871-8CE5-4D82-AD89-7F29D20933FB}" destId="{E42124E9-EDF5-434F-BB4B-AD40EA6FA443}" srcOrd="0" destOrd="0" presId="urn:microsoft.com/office/officeart/2008/layout/HorizontalMultiLevelHierarchy"/>
    <dgm:cxn modelId="{8906F3A2-1790-4E95-B884-EBBCA82B522F}" type="presParOf" srcId="{E42124E9-EDF5-434F-BB4B-AD40EA6FA443}" destId="{9F5A38A6-7175-4157-B39C-EA1621B233F8}" srcOrd="0" destOrd="0" presId="urn:microsoft.com/office/officeart/2008/layout/HorizontalMultiLevelHierarchy"/>
    <dgm:cxn modelId="{D18A340B-8769-40A1-B113-1742E7A11984}" type="presParOf" srcId="{35EBA871-8CE5-4D82-AD89-7F29D20933FB}" destId="{66A221E5-6C8A-4894-B08D-AF57CC507983}" srcOrd="1" destOrd="0" presId="urn:microsoft.com/office/officeart/2008/layout/HorizontalMultiLevelHierarchy"/>
    <dgm:cxn modelId="{A1FC1D71-57A9-4B6E-9200-B5476EF9BFC8}" type="presParOf" srcId="{66A221E5-6C8A-4894-B08D-AF57CC507983}" destId="{A1F8BB51-0DAB-449E-AA7B-24B5C83F1B86}" srcOrd="0" destOrd="0" presId="urn:microsoft.com/office/officeart/2008/layout/HorizontalMultiLevelHierarchy"/>
    <dgm:cxn modelId="{B20DFD5E-ACA8-4423-8D69-50CA9BEA05C5}" type="presParOf" srcId="{66A221E5-6C8A-4894-B08D-AF57CC507983}" destId="{041A8003-0EBC-4DFB-A2EA-8EF834BB9B7D}" srcOrd="1" destOrd="0" presId="urn:microsoft.com/office/officeart/2008/layout/HorizontalMultiLevelHierarchy"/>
    <dgm:cxn modelId="{7427778E-2239-4A5B-9493-E40428A3240F}" type="presParOf" srcId="{1BBF40D3-2E41-43B1-A555-A764D9EAFB92}" destId="{BCF68904-4737-41DE-AA7D-72F28DDC936A}" srcOrd="4" destOrd="0" presId="urn:microsoft.com/office/officeart/2008/layout/HorizontalMultiLevelHierarchy"/>
    <dgm:cxn modelId="{A0886DEB-456D-4B8A-AF53-3A5D82A2CF74}" type="presParOf" srcId="{BCF68904-4737-41DE-AA7D-72F28DDC936A}" destId="{83021587-27E1-486A-92CC-08C4112D9A18}" srcOrd="0" destOrd="0" presId="urn:microsoft.com/office/officeart/2008/layout/HorizontalMultiLevelHierarchy"/>
    <dgm:cxn modelId="{034D57F4-3AF4-4EEF-94C6-3B91888668EE}" type="presParOf" srcId="{1BBF40D3-2E41-43B1-A555-A764D9EAFB92}" destId="{D3F27CD8-114D-407F-B5FA-9D2293AA4865}" srcOrd="5" destOrd="0" presId="urn:microsoft.com/office/officeart/2008/layout/HorizontalMultiLevelHierarchy"/>
    <dgm:cxn modelId="{4F71068C-0AAF-47B9-98CF-87FEE5B48373}" type="presParOf" srcId="{D3F27CD8-114D-407F-B5FA-9D2293AA4865}" destId="{367E587A-D46B-4B1F-989D-F61AB163D8D6}" srcOrd="0" destOrd="0" presId="urn:microsoft.com/office/officeart/2008/layout/HorizontalMultiLevelHierarchy"/>
    <dgm:cxn modelId="{3B820BC3-265A-42B6-B48C-B5C4D8EE8C8A}" type="presParOf" srcId="{D3F27CD8-114D-407F-B5FA-9D2293AA4865}" destId="{ADE00209-0284-449A-AB11-994A7355BE34}" srcOrd="1" destOrd="0" presId="urn:microsoft.com/office/officeart/2008/layout/HorizontalMultiLevelHierarchy"/>
    <dgm:cxn modelId="{EAAF4780-F000-4F30-B091-ACA5230BBF16}" type="presParOf" srcId="{ADE00209-0284-449A-AB11-994A7355BE34}" destId="{E1D13A09-61FB-4832-A71F-F2C3A7198BCF}" srcOrd="0" destOrd="0" presId="urn:microsoft.com/office/officeart/2008/layout/HorizontalMultiLevelHierarchy"/>
    <dgm:cxn modelId="{1CE9F64C-388B-4145-8BC4-1820899D8C11}" type="presParOf" srcId="{E1D13A09-61FB-4832-A71F-F2C3A7198BCF}" destId="{1317EEC8-92DE-4BCB-86B9-A232288EDC97}" srcOrd="0" destOrd="0" presId="urn:microsoft.com/office/officeart/2008/layout/HorizontalMultiLevelHierarchy"/>
    <dgm:cxn modelId="{6320C381-2552-4E05-96FE-26A10A9AE1E4}" type="presParOf" srcId="{ADE00209-0284-449A-AB11-994A7355BE34}" destId="{B1C943EA-88D0-48F5-9D7A-3F06955EDFE5}" srcOrd="1" destOrd="0" presId="urn:microsoft.com/office/officeart/2008/layout/HorizontalMultiLevelHierarchy"/>
    <dgm:cxn modelId="{BD110F70-686C-4951-ABA3-808E6D1C1301}" type="presParOf" srcId="{B1C943EA-88D0-48F5-9D7A-3F06955EDFE5}" destId="{C3FFA21C-D00E-4CA1-973D-B46BB15712B2}" srcOrd="0" destOrd="0" presId="urn:microsoft.com/office/officeart/2008/layout/HorizontalMultiLevelHierarchy"/>
    <dgm:cxn modelId="{A3B37E25-7DE8-4326-8684-9365BE11BB88}" type="presParOf" srcId="{B1C943EA-88D0-48F5-9D7A-3F06955EDFE5}" destId="{182DF34F-B1DF-4A98-AAA9-A708A531546A}" srcOrd="1" destOrd="0" presId="urn:microsoft.com/office/officeart/2008/layout/HorizontalMultiLevelHierarchy"/>
    <dgm:cxn modelId="{9478F1CE-8219-473F-A5B7-A075F1EA22A9}" type="presParOf" srcId="{1BBF40D3-2E41-43B1-A555-A764D9EAFB92}" destId="{60427BE8-A2C5-4020-968B-B0147E5C623D}" srcOrd="6" destOrd="0" presId="urn:microsoft.com/office/officeart/2008/layout/HorizontalMultiLevelHierarchy"/>
    <dgm:cxn modelId="{E2CC1C9B-F98A-4166-AF2F-7CBC3BFF1FA7}" type="presParOf" srcId="{60427BE8-A2C5-4020-968B-B0147E5C623D}" destId="{FEE0C447-7E3B-4AC4-AA8E-1C7F0A106AE0}" srcOrd="0" destOrd="0" presId="urn:microsoft.com/office/officeart/2008/layout/HorizontalMultiLevelHierarchy"/>
    <dgm:cxn modelId="{3A8F019E-3470-4254-B161-9FDE887C0388}" type="presParOf" srcId="{1BBF40D3-2E41-43B1-A555-A764D9EAFB92}" destId="{E7F71401-5D79-45F8-9D48-A6509A56C84D}" srcOrd="7" destOrd="0" presId="urn:microsoft.com/office/officeart/2008/layout/HorizontalMultiLevelHierarchy"/>
    <dgm:cxn modelId="{B5020139-194B-4396-96CD-7DC820E20A08}" type="presParOf" srcId="{E7F71401-5D79-45F8-9D48-A6509A56C84D}" destId="{489BFF13-5344-4CE9-BA3B-33BEAF3DA5EF}" srcOrd="0" destOrd="0" presId="urn:microsoft.com/office/officeart/2008/layout/HorizontalMultiLevelHierarchy"/>
    <dgm:cxn modelId="{530DC22C-0BD0-4884-B3F3-1C680B9AEE42}" type="presParOf" srcId="{E7F71401-5D79-45F8-9D48-A6509A56C84D}" destId="{2670C38C-E955-4EAE-BCE8-70AFF9FEE017}" srcOrd="1" destOrd="0" presId="urn:microsoft.com/office/officeart/2008/layout/HorizontalMultiLevelHierarchy"/>
    <dgm:cxn modelId="{22A8A492-0257-4604-946A-7D6FDFD426B0}" type="presParOf" srcId="{2670C38C-E955-4EAE-BCE8-70AFF9FEE017}" destId="{4789383E-E567-41BB-9740-84D49AF80B1B}" srcOrd="0" destOrd="0" presId="urn:microsoft.com/office/officeart/2008/layout/HorizontalMultiLevelHierarchy"/>
    <dgm:cxn modelId="{3E4CC654-8AAA-40BE-AE43-A3052A2A4029}" type="presParOf" srcId="{4789383E-E567-41BB-9740-84D49AF80B1B}" destId="{FCA1A50B-F1AD-4889-B7E4-824CD68D82CF}" srcOrd="0" destOrd="0" presId="urn:microsoft.com/office/officeart/2008/layout/HorizontalMultiLevelHierarchy"/>
    <dgm:cxn modelId="{DDF11800-C498-42B9-A0ED-1F7D076929F8}" type="presParOf" srcId="{2670C38C-E955-4EAE-BCE8-70AFF9FEE017}" destId="{6941A850-82DE-464D-BBD3-DF7E3EC283AF}" srcOrd="1" destOrd="0" presId="urn:microsoft.com/office/officeart/2008/layout/HorizontalMultiLevelHierarchy"/>
    <dgm:cxn modelId="{B7C78418-A64B-495B-AB69-6BE41A816B54}" type="presParOf" srcId="{6941A850-82DE-464D-BBD3-DF7E3EC283AF}" destId="{3735ABAC-A141-4CC4-AAC2-11F33A27C9F4}" srcOrd="0" destOrd="0" presId="urn:microsoft.com/office/officeart/2008/layout/HorizontalMultiLevelHierarchy"/>
    <dgm:cxn modelId="{617064D0-C00A-4D21-9B4A-D0CC7C483F10}" type="presParOf" srcId="{6941A850-82DE-464D-BBD3-DF7E3EC283AF}" destId="{144459E7-709E-4CAD-B087-86FBBB8A4AD5}" srcOrd="1" destOrd="0" presId="urn:microsoft.com/office/officeart/2008/layout/HorizontalMultiLevelHierarchy"/>
    <dgm:cxn modelId="{4AAA8954-5DD0-4434-BB78-D277921DA052}" type="presParOf" srcId="{1BBF40D3-2E41-43B1-A555-A764D9EAFB92}" destId="{6284A090-5855-47F0-B4B9-E6D28645C18A}" srcOrd="8" destOrd="0" presId="urn:microsoft.com/office/officeart/2008/layout/HorizontalMultiLevelHierarchy"/>
    <dgm:cxn modelId="{7641E443-D2A8-44BF-96D4-241464F385D0}" type="presParOf" srcId="{6284A090-5855-47F0-B4B9-E6D28645C18A}" destId="{C881FB99-77C6-45E7-A066-1FF801599123}" srcOrd="0" destOrd="0" presId="urn:microsoft.com/office/officeart/2008/layout/HorizontalMultiLevelHierarchy"/>
    <dgm:cxn modelId="{56A49455-D23C-4E81-8B0B-E98ECE0E8F5B}" type="presParOf" srcId="{1BBF40D3-2E41-43B1-A555-A764D9EAFB92}" destId="{9B5FABDF-B7FC-43AB-81A5-6D0A490BC2F1}" srcOrd="9" destOrd="0" presId="urn:microsoft.com/office/officeart/2008/layout/HorizontalMultiLevelHierarchy"/>
    <dgm:cxn modelId="{618AB4B0-D487-44A1-B335-0A26E00F73B7}" type="presParOf" srcId="{9B5FABDF-B7FC-43AB-81A5-6D0A490BC2F1}" destId="{C051CD4F-4B67-4BD4-BC3B-4144F0A1B2B0}" srcOrd="0" destOrd="0" presId="urn:microsoft.com/office/officeart/2008/layout/HorizontalMultiLevelHierarchy"/>
    <dgm:cxn modelId="{81F0526E-D8D1-4149-BA14-594FABE708DF}" type="presParOf" srcId="{9B5FABDF-B7FC-43AB-81A5-6D0A490BC2F1}" destId="{3AB6D81B-1E58-4B4D-A2DE-6DB094786142}" srcOrd="1" destOrd="0" presId="urn:microsoft.com/office/officeart/2008/layout/HorizontalMultiLevelHierarchy"/>
    <dgm:cxn modelId="{BF7C39BA-54A8-4E62-B969-2F4A5F8AED1B}" type="presParOf" srcId="{3AB6D81B-1E58-4B4D-A2DE-6DB094786142}" destId="{DF8A72BE-636B-421E-A2E9-1D6258CF540B}" srcOrd="0" destOrd="0" presId="urn:microsoft.com/office/officeart/2008/layout/HorizontalMultiLevelHierarchy"/>
    <dgm:cxn modelId="{A1AE7B25-3D90-4599-8EFB-BEB6C96F2346}" type="presParOf" srcId="{DF8A72BE-636B-421E-A2E9-1D6258CF540B}" destId="{A0B9E71A-EE3D-42FE-9B24-12BCDB3F56F1}" srcOrd="0" destOrd="0" presId="urn:microsoft.com/office/officeart/2008/layout/HorizontalMultiLevelHierarchy"/>
    <dgm:cxn modelId="{F1BDA3E5-7EFE-4247-8DC6-1DA304C1DDF0}" type="presParOf" srcId="{3AB6D81B-1E58-4B4D-A2DE-6DB094786142}" destId="{2F11B4F3-57AD-455C-AB04-17235E75A43F}" srcOrd="1" destOrd="0" presId="urn:microsoft.com/office/officeart/2008/layout/HorizontalMultiLevelHierarchy"/>
    <dgm:cxn modelId="{522A9BCF-0234-4CDB-95DD-22F6AF4EC9D2}" type="presParOf" srcId="{2F11B4F3-57AD-455C-AB04-17235E75A43F}" destId="{A24C398F-4347-41B0-B773-E63D53B8E194}" srcOrd="0" destOrd="0" presId="urn:microsoft.com/office/officeart/2008/layout/HorizontalMultiLevelHierarchy"/>
    <dgm:cxn modelId="{B5B4C27C-81C2-4603-9847-A055B2B58E60}" type="presParOf" srcId="{2F11B4F3-57AD-455C-AB04-17235E75A43F}" destId="{BA6BDA67-3D45-44BF-A3F0-138BDFBF9AD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34AB8-8AA3-4D98-B5E9-B0EFA7E782F5}">
      <dsp:nvSpPr>
        <dsp:cNvPr id="0" name=""/>
        <dsp:cNvSpPr/>
      </dsp:nvSpPr>
      <dsp:spPr>
        <a:xfrm>
          <a:off x="4072543" y="2661313"/>
          <a:ext cx="481362" cy="2293075"/>
        </a:xfrm>
        <a:custGeom>
          <a:avLst/>
          <a:gdLst/>
          <a:ahLst/>
          <a:cxnLst/>
          <a:rect l="0" t="0" r="0" b="0"/>
          <a:pathLst>
            <a:path>
              <a:moveTo>
                <a:pt x="0" y="0"/>
              </a:moveTo>
              <a:lnTo>
                <a:pt x="240681" y="0"/>
              </a:lnTo>
              <a:lnTo>
                <a:pt x="240681" y="2293075"/>
              </a:lnTo>
              <a:lnTo>
                <a:pt x="481362" y="2293075"/>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4254648" y="3749274"/>
        <a:ext cx="117152" cy="117152"/>
      </dsp:txXfrm>
    </dsp:sp>
    <dsp:sp modelId="{766A0AE5-E86D-4C4F-B6EA-74BB048D99B8}">
      <dsp:nvSpPr>
        <dsp:cNvPr id="0" name=""/>
        <dsp:cNvSpPr/>
      </dsp:nvSpPr>
      <dsp:spPr>
        <a:xfrm>
          <a:off x="4072543" y="2661313"/>
          <a:ext cx="481362" cy="1375845"/>
        </a:xfrm>
        <a:custGeom>
          <a:avLst/>
          <a:gdLst/>
          <a:ahLst/>
          <a:cxnLst/>
          <a:rect l="0" t="0" r="0" b="0"/>
          <a:pathLst>
            <a:path>
              <a:moveTo>
                <a:pt x="0" y="0"/>
              </a:moveTo>
              <a:lnTo>
                <a:pt x="240681" y="0"/>
              </a:lnTo>
              <a:lnTo>
                <a:pt x="240681" y="1375845"/>
              </a:lnTo>
              <a:lnTo>
                <a:pt x="481362" y="1375845"/>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4276784" y="3312795"/>
        <a:ext cx="72881" cy="72881"/>
      </dsp:txXfrm>
    </dsp:sp>
    <dsp:sp modelId="{6DB69536-6A43-4614-9B01-A13BD6349471}">
      <dsp:nvSpPr>
        <dsp:cNvPr id="0" name=""/>
        <dsp:cNvSpPr/>
      </dsp:nvSpPr>
      <dsp:spPr>
        <a:xfrm>
          <a:off x="4072543" y="2661313"/>
          <a:ext cx="481362" cy="458615"/>
        </a:xfrm>
        <a:custGeom>
          <a:avLst/>
          <a:gdLst/>
          <a:ahLst/>
          <a:cxnLst/>
          <a:rect l="0" t="0" r="0" b="0"/>
          <a:pathLst>
            <a:path>
              <a:moveTo>
                <a:pt x="0" y="0"/>
              </a:moveTo>
              <a:lnTo>
                <a:pt x="240681" y="0"/>
              </a:lnTo>
              <a:lnTo>
                <a:pt x="240681" y="458615"/>
              </a:lnTo>
              <a:lnTo>
                <a:pt x="481362" y="458615"/>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4296603" y="2873999"/>
        <a:ext cx="33242" cy="33242"/>
      </dsp:txXfrm>
    </dsp:sp>
    <dsp:sp modelId="{A5E43D5F-037D-4937-9C7E-31F8E7E5EFA4}">
      <dsp:nvSpPr>
        <dsp:cNvPr id="0" name=""/>
        <dsp:cNvSpPr/>
      </dsp:nvSpPr>
      <dsp:spPr>
        <a:xfrm>
          <a:off x="4072543" y="2202697"/>
          <a:ext cx="481362" cy="458615"/>
        </a:xfrm>
        <a:custGeom>
          <a:avLst/>
          <a:gdLst/>
          <a:ahLst/>
          <a:cxnLst/>
          <a:rect l="0" t="0" r="0" b="0"/>
          <a:pathLst>
            <a:path>
              <a:moveTo>
                <a:pt x="0" y="458615"/>
              </a:moveTo>
              <a:lnTo>
                <a:pt x="240681" y="458615"/>
              </a:lnTo>
              <a:lnTo>
                <a:pt x="240681" y="0"/>
              </a:lnTo>
              <a:lnTo>
                <a:pt x="481362" y="0"/>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4296603" y="2415383"/>
        <a:ext cx="33242" cy="33242"/>
      </dsp:txXfrm>
    </dsp:sp>
    <dsp:sp modelId="{32E97274-53FE-45F8-9E9B-34A8185B8DA1}">
      <dsp:nvSpPr>
        <dsp:cNvPr id="0" name=""/>
        <dsp:cNvSpPr/>
      </dsp:nvSpPr>
      <dsp:spPr>
        <a:xfrm>
          <a:off x="4072543" y="1285467"/>
          <a:ext cx="481362" cy="1375845"/>
        </a:xfrm>
        <a:custGeom>
          <a:avLst/>
          <a:gdLst/>
          <a:ahLst/>
          <a:cxnLst/>
          <a:rect l="0" t="0" r="0" b="0"/>
          <a:pathLst>
            <a:path>
              <a:moveTo>
                <a:pt x="0" y="1375845"/>
              </a:moveTo>
              <a:lnTo>
                <a:pt x="240681" y="1375845"/>
              </a:lnTo>
              <a:lnTo>
                <a:pt x="240681" y="0"/>
              </a:lnTo>
              <a:lnTo>
                <a:pt x="481362" y="0"/>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4276784" y="1936949"/>
        <a:ext cx="72881" cy="72881"/>
      </dsp:txXfrm>
    </dsp:sp>
    <dsp:sp modelId="{2B1BA1AC-F696-47AE-9999-AA07B890049D}">
      <dsp:nvSpPr>
        <dsp:cNvPr id="0" name=""/>
        <dsp:cNvSpPr/>
      </dsp:nvSpPr>
      <dsp:spPr>
        <a:xfrm>
          <a:off x="4072543" y="368237"/>
          <a:ext cx="481362" cy="2293075"/>
        </a:xfrm>
        <a:custGeom>
          <a:avLst/>
          <a:gdLst/>
          <a:ahLst/>
          <a:cxnLst/>
          <a:rect l="0" t="0" r="0" b="0"/>
          <a:pathLst>
            <a:path>
              <a:moveTo>
                <a:pt x="0" y="2293075"/>
              </a:moveTo>
              <a:lnTo>
                <a:pt x="240681" y="2293075"/>
              </a:lnTo>
              <a:lnTo>
                <a:pt x="240681" y="0"/>
              </a:lnTo>
              <a:lnTo>
                <a:pt x="481362" y="0"/>
              </a:lnTo>
            </a:path>
          </a:pathLst>
        </a:custGeom>
        <a:noFill/>
        <a:ln w="48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4254648" y="1456198"/>
        <a:ext cx="117152" cy="117152"/>
      </dsp:txXfrm>
    </dsp:sp>
    <dsp:sp modelId="{3BBE94C0-5C26-4086-B140-EA0FECE21E60}">
      <dsp:nvSpPr>
        <dsp:cNvPr id="0" name=""/>
        <dsp:cNvSpPr/>
      </dsp:nvSpPr>
      <dsp:spPr>
        <a:xfrm>
          <a:off x="1184368" y="2615593"/>
          <a:ext cx="481362" cy="91440"/>
        </a:xfrm>
        <a:custGeom>
          <a:avLst/>
          <a:gdLst/>
          <a:ahLst/>
          <a:cxnLst/>
          <a:rect l="0" t="0" r="0" b="0"/>
          <a:pathLst>
            <a:path>
              <a:moveTo>
                <a:pt x="0" y="45720"/>
              </a:moveTo>
              <a:lnTo>
                <a:pt x="481362" y="45720"/>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1413015" y="2649278"/>
        <a:ext cx="24068" cy="24068"/>
      </dsp:txXfrm>
    </dsp:sp>
    <dsp:sp modelId="{5A73C582-6569-4477-B2F4-615F48B4F4F1}">
      <dsp:nvSpPr>
        <dsp:cNvPr id="0" name=""/>
        <dsp:cNvSpPr/>
      </dsp:nvSpPr>
      <dsp:spPr>
        <a:xfrm rot="16200000">
          <a:off x="-1113534" y="2294420"/>
          <a:ext cx="3862022" cy="733784"/>
        </a:xfrm>
        <a:prstGeom prst="rect">
          <a:avLst/>
        </a:prstGeom>
        <a:solidFill>
          <a:schemeClr val="accent1">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b="0" kern="1200" dirty="0" smtClean="0"/>
            <a:t>RESEARCH</a:t>
          </a:r>
          <a:endParaRPr lang="en-US" sz="5000" b="0" kern="1200" dirty="0"/>
        </a:p>
      </dsp:txBody>
      <dsp:txXfrm>
        <a:off x="-1113534" y="2294420"/>
        <a:ext cx="3862022" cy="733784"/>
      </dsp:txXfrm>
    </dsp:sp>
    <dsp:sp modelId="{B2004B4F-29C4-47EB-A0BD-0B1125F6D73A}">
      <dsp:nvSpPr>
        <dsp:cNvPr id="0" name=""/>
        <dsp:cNvSpPr/>
      </dsp:nvSpPr>
      <dsp:spPr>
        <a:xfrm>
          <a:off x="1665731" y="2294420"/>
          <a:ext cx="2406812" cy="733784"/>
        </a:xfrm>
        <a:prstGeom prst="rect">
          <a:avLst/>
        </a:prstGeom>
        <a:solidFill>
          <a:schemeClr val="accent2">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PUBLICATION</a:t>
          </a:r>
          <a:endParaRPr lang="en-US" sz="1700" b="1" kern="1200" dirty="0"/>
        </a:p>
      </dsp:txBody>
      <dsp:txXfrm>
        <a:off x="1665731" y="2294420"/>
        <a:ext cx="2406812" cy="733784"/>
      </dsp:txXfrm>
    </dsp:sp>
    <dsp:sp modelId="{6979A9C1-0860-4B0D-B3D2-38144D406788}">
      <dsp:nvSpPr>
        <dsp:cNvPr id="0" name=""/>
        <dsp:cNvSpPr/>
      </dsp:nvSpPr>
      <dsp:spPr>
        <a:xfrm>
          <a:off x="4553906" y="1344"/>
          <a:ext cx="2406812" cy="733784"/>
        </a:xfrm>
        <a:prstGeom prst="rect">
          <a:avLst/>
        </a:prstGeom>
        <a:solidFill>
          <a:schemeClr val="accent3">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SCIENTIST</a:t>
          </a:r>
          <a:endParaRPr lang="en-US" sz="1700" b="1" kern="1200" dirty="0"/>
        </a:p>
      </dsp:txBody>
      <dsp:txXfrm>
        <a:off x="4553906" y="1344"/>
        <a:ext cx="2406812" cy="733784"/>
      </dsp:txXfrm>
    </dsp:sp>
    <dsp:sp modelId="{F80D61D1-179B-4E64-AD87-E5CB55E85A32}">
      <dsp:nvSpPr>
        <dsp:cNvPr id="0" name=""/>
        <dsp:cNvSpPr/>
      </dsp:nvSpPr>
      <dsp:spPr>
        <a:xfrm>
          <a:off x="4553906" y="918575"/>
          <a:ext cx="2406812" cy="733784"/>
        </a:xfrm>
        <a:prstGeom prst="rect">
          <a:avLst/>
        </a:prstGeom>
        <a:solidFill>
          <a:schemeClr val="accent3">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CREDIT/GRADUATION</a:t>
          </a:r>
          <a:endParaRPr lang="en-US" sz="1700" b="1" kern="1200" dirty="0"/>
        </a:p>
      </dsp:txBody>
      <dsp:txXfrm>
        <a:off x="4553906" y="918575"/>
        <a:ext cx="2406812" cy="733784"/>
      </dsp:txXfrm>
    </dsp:sp>
    <dsp:sp modelId="{D9A4E2CB-2BCF-4A88-9608-DFF40AEA543D}">
      <dsp:nvSpPr>
        <dsp:cNvPr id="0" name=""/>
        <dsp:cNvSpPr/>
      </dsp:nvSpPr>
      <dsp:spPr>
        <a:xfrm>
          <a:off x="4553906" y="1835805"/>
          <a:ext cx="2406812" cy="733784"/>
        </a:xfrm>
        <a:prstGeom prst="rect">
          <a:avLst/>
        </a:prstGeom>
        <a:solidFill>
          <a:schemeClr val="accent3">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REGISTER INVENTION</a:t>
          </a:r>
          <a:endParaRPr lang="en-US" sz="1700" b="1" kern="1200" dirty="0"/>
        </a:p>
      </dsp:txBody>
      <dsp:txXfrm>
        <a:off x="4553906" y="1835805"/>
        <a:ext cx="2406812" cy="733784"/>
      </dsp:txXfrm>
    </dsp:sp>
    <dsp:sp modelId="{EFA2A7AD-41B9-41B8-9D57-2AB858FEDCF6}">
      <dsp:nvSpPr>
        <dsp:cNvPr id="0" name=""/>
        <dsp:cNvSpPr/>
      </dsp:nvSpPr>
      <dsp:spPr>
        <a:xfrm>
          <a:off x="4553906" y="2753036"/>
          <a:ext cx="2406812" cy="733784"/>
        </a:xfrm>
        <a:prstGeom prst="rect">
          <a:avLst/>
        </a:prstGeom>
        <a:solidFill>
          <a:schemeClr val="accent3">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RESEARCH QUALITY STAMPED</a:t>
          </a:r>
          <a:endParaRPr lang="en-US" sz="1700" b="1" kern="1200" dirty="0"/>
        </a:p>
      </dsp:txBody>
      <dsp:txXfrm>
        <a:off x="4553906" y="2753036"/>
        <a:ext cx="2406812" cy="733784"/>
      </dsp:txXfrm>
    </dsp:sp>
    <dsp:sp modelId="{68B30231-8797-4B9A-84E6-FE85C826F26C}">
      <dsp:nvSpPr>
        <dsp:cNvPr id="0" name=""/>
        <dsp:cNvSpPr/>
      </dsp:nvSpPr>
      <dsp:spPr>
        <a:xfrm>
          <a:off x="4553906" y="3670266"/>
          <a:ext cx="2406812" cy="733784"/>
        </a:xfrm>
        <a:prstGeom prst="rect">
          <a:avLst/>
        </a:prstGeom>
        <a:solidFill>
          <a:schemeClr val="accent3">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COLLABORATION</a:t>
          </a:r>
          <a:endParaRPr lang="en-US" sz="1700" b="1" kern="1200" dirty="0"/>
        </a:p>
      </dsp:txBody>
      <dsp:txXfrm>
        <a:off x="4553906" y="3670266"/>
        <a:ext cx="2406812" cy="733784"/>
      </dsp:txXfrm>
    </dsp:sp>
    <dsp:sp modelId="{5AC37240-3986-452A-93D3-7C189CF2916C}">
      <dsp:nvSpPr>
        <dsp:cNvPr id="0" name=""/>
        <dsp:cNvSpPr/>
      </dsp:nvSpPr>
      <dsp:spPr>
        <a:xfrm>
          <a:off x="4553906" y="4587496"/>
          <a:ext cx="2406812" cy="733784"/>
        </a:xfrm>
        <a:prstGeom prst="rect">
          <a:avLst/>
        </a:prstGeom>
        <a:solidFill>
          <a:schemeClr val="accent3">
            <a:hueOff val="0"/>
            <a:satOff val="0"/>
            <a:lumOff val="0"/>
            <a:alphaOff val="0"/>
          </a:schemeClr>
        </a:solidFill>
        <a:ln w="48500" cap="flat" cmpd="thickThin"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t>RECOGNITION</a:t>
          </a:r>
          <a:endParaRPr lang="en-US" sz="1700" b="1" kern="1200" dirty="0"/>
        </a:p>
      </dsp:txBody>
      <dsp:txXfrm>
        <a:off x="4553906" y="4587496"/>
        <a:ext cx="2406812" cy="733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FBFA1-9334-4D0B-A04C-57B7614568BC}">
      <dsp:nvSpPr>
        <dsp:cNvPr id="0" name=""/>
        <dsp:cNvSpPr/>
      </dsp:nvSpPr>
      <dsp:spPr>
        <a:xfrm rot="16200000">
          <a:off x="-1876262" y="2909592"/>
          <a:ext cx="4407135" cy="528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5809" bIns="0" numCol="1" spcCol="1270" anchor="t" anchorCtr="0">
          <a:noAutofit/>
        </a:bodyPr>
        <a:lstStyle/>
        <a:p>
          <a:pPr lvl="0" algn="r" defTabSz="1200150">
            <a:lnSpc>
              <a:spcPct val="90000"/>
            </a:lnSpc>
            <a:spcBef>
              <a:spcPct val="0"/>
            </a:spcBef>
            <a:spcAft>
              <a:spcPct val="35000"/>
            </a:spcAft>
          </a:pPr>
          <a:r>
            <a:rPr lang="en-US" sz="2700" b="1" kern="1200" dirty="0" smtClean="0"/>
            <a:t>RESEARCH PROPOSAL </a:t>
          </a:r>
          <a:endParaRPr lang="en-US" sz="2700" b="1" kern="1200" dirty="0"/>
        </a:p>
      </dsp:txBody>
      <dsp:txXfrm>
        <a:off x="-1876262" y="2909592"/>
        <a:ext cx="4407135" cy="528161"/>
      </dsp:txXfrm>
    </dsp:sp>
    <dsp:sp modelId="{EA73C612-A980-4CFB-8910-55E7010E0EA6}">
      <dsp:nvSpPr>
        <dsp:cNvPr id="0" name=""/>
        <dsp:cNvSpPr/>
      </dsp:nvSpPr>
      <dsp:spPr>
        <a:xfrm>
          <a:off x="591385" y="970105"/>
          <a:ext cx="2630803" cy="4407135"/>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465809" rIns="113792" bIns="113792" numCol="1" spcCol="1270" anchor="t" anchorCtr="0">
          <a:noAutofit/>
        </a:bodyPr>
        <a:lstStyle/>
        <a:p>
          <a:pPr marL="171450" lvl="1" indent="-171450" algn="l" defTabSz="711200">
            <a:lnSpc>
              <a:spcPct val="130000"/>
            </a:lnSpc>
            <a:spcBef>
              <a:spcPct val="0"/>
            </a:spcBef>
            <a:spcAft>
              <a:spcPct val="15000"/>
            </a:spcAft>
            <a:buChar char="••"/>
          </a:pPr>
          <a:r>
            <a:rPr lang="en-US" sz="1600" b="1" kern="1200" dirty="0" smtClean="0"/>
            <a:t>TITLE/TOPIC</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SUMMARY</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RESEARCH QUESTION, GOAL</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USEFULNESS</a:t>
          </a:r>
          <a:endParaRPr lang="en-US" sz="1600" b="1" kern="1200" dirty="0"/>
        </a:p>
        <a:p>
          <a:pPr marL="171450" lvl="1" indent="-171450" algn="l" defTabSz="711200">
            <a:lnSpc>
              <a:spcPct val="130000"/>
            </a:lnSpc>
            <a:spcBef>
              <a:spcPct val="0"/>
            </a:spcBef>
            <a:spcAft>
              <a:spcPct val="15000"/>
            </a:spcAft>
            <a:buChar char="••"/>
          </a:pPr>
          <a:r>
            <a:rPr lang="en-US" sz="1600" b="1" kern="1200" smtClean="0"/>
            <a:t>LITERATURE REVIEW</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METHOD</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REFFERENCES</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BUDGET</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BIODATA</a:t>
          </a:r>
        </a:p>
        <a:p>
          <a:pPr marL="171450" lvl="1" indent="-171450" algn="l" defTabSz="711200">
            <a:lnSpc>
              <a:spcPct val="130000"/>
            </a:lnSpc>
            <a:spcBef>
              <a:spcPct val="0"/>
            </a:spcBef>
            <a:spcAft>
              <a:spcPct val="15000"/>
            </a:spcAft>
            <a:buChar char="••"/>
          </a:pPr>
          <a:endParaRPr lang="en-US" sz="1600" b="1" kern="1200" dirty="0" smtClean="0"/>
        </a:p>
        <a:p>
          <a:pPr marL="171450" lvl="1" indent="-171450" algn="l" defTabSz="711200">
            <a:lnSpc>
              <a:spcPct val="130000"/>
            </a:lnSpc>
            <a:spcBef>
              <a:spcPct val="0"/>
            </a:spcBef>
            <a:spcAft>
              <a:spcPct val="15000"/>
            </a:spcAft>
            <a:buChar char="••"/>
          </a:pPr>
          <a:endParaRPr lang="en-US" sz="1600" b="1" kern="1200" dirty="0"/>
        </a:p>
      </dsp:txBody>
      <dsp:txXfrm>
        <a:off x="591385" y="970105"/>
        <a:ext cx="2630803" cy="4407135"/>
      </dsp:txXfrm>
    </dsp:sp>
    <dsp:sp modelId="{C8B91FEE-D8BF-4AF5-B08A-18D8678A9BEB}">
      <dsp:nvSpPr>
        <dsp:cNvPr id="0" name=""/>
        <dsp:cNvSpPr/>
      </dsp:nvSpPr>
      <dsp:spPr>
        <a:xfrm>
          <a:off x="63224" y="272932"/>
          <a:ext cx="1056322" cy="1056322"/>
        </a:xfrm>
        <a:prstGeom prst="rect">
          <a:avLst/>
        </a:prstGeom>
        <a:solidFill>
          <a:schemeClr val="accent2">
            <a:tint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48098B-032D-402C-A2B9-F13809A7BB41}">
      <dsp:nvSpPr>
        <dsp:cNvPr id="0" name=""/>
        <dsp:cNvSpPr/>
      </dsp:nvSpPr>
      <dsp:spPr>
        <a:xfrm rot="16200000">
          <a:off x="1967430" y="2909592"/>
          <a:ext cx="4407135" cy="528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5809" bIns="0" numCol="1" spcCol="1270" anchor="t" anchorCtr="0">
          <a:noAutofit/>
        </a:bodyPr>
        <a:lstStyle/>
        <a:p>
          <a:pPr lvl="0" algn="r" defTabSz="1200150">
            <a:lnSpc>
              <a:spcPct val="90000"/>
            </a:lnSpc>
            <a:spcBef>
              <a:spcPct val="0"/>
            </a:spcBef>
            <a:spcAft>
              <a:spcPct val="35000"/>
            </a:spcAft>
          </a:pPr>
          <a:r>
            <a:rPr lang="en-US" sz="2700" b="1" kern="1200" spc="300" dirty="0" smtClean="0"/>
            <a:t>THESIS/REPORT</a:t>
          </a:r>
          <a:endParaRPr lang="en-US" sz="2700" b="1" kern="1200" spc="300" dirty="0"/>
        </a:p>
      </dsp:txBody>
      <dsp:txXfrm>
        <a:off x="1967430" y="2909592"/>
        <a:ext cx="4407135" cy="528161"/>
      </dsp:txXfrm>
    </dsp:sp>
    <dsp:sp modelId="{169A5F52-52A8-4E28-A6D8-86C3E64ABC3C}">
      <dsp:nvSpPr>
        <dsp:cNvPr id="0" name=""/>
        <dsp:cNvSpPr/>
      </dsp:nvSpPr>
      <dsp:spPr>
        <a:xfrm>
          <a:off x="4435078" y="970105"/>
          <a:ext cx="2630803" cy="4407135"/>
        </a:xfrm>
        <a:prstGeom prst="rect">
          <a:avLst/>
        </a:prstGeom>
        <a:solidFill>
          <a:schemeClr val="accent2">
            <a:hueOff val="3548044"/>
            <a:satOff val="1316"/>
            <a:lumOff val="-3824"/>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465809" rIns="113792" bIns="113792" numCol="1" spcCol="1270" anchor="t" anchorCtr="0">
          <a:noAutofit/>
        </a:bodyPr>
        <a:lstStyle/>
        <a:p>
          <a:pPr marL="171450" lvl="1" indent="-171450" algn="l" defTabSz="711200">
            <a:lnSpc>
              <a:spcPct val="130000"/>
            </a:lnSpc>
            <a:spcBef>
              <a:spcPct val="0"/>
            </a:spcBef>
            <a:spcAft>
              <a:spcPct val="15000"/>
            </a:spcAft>
            <a:buChar char="••"/>
          </a:pPr>
          <a:r>
            <a:rPr lang="en-US" sz="1600" b="1" kern="1200" dirty="0" smtClean="0"/>
            <a:t>TITLE/TOPIC</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ABSTRACT</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INTRODUCTION</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METHODS</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RESULTS</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DISCUSSIONS</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CONCLUSION &amp; RECOMENDATION</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REFFERENCES</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APPENDIX</a:t>
          </a:r>
          <a:endParaRPr lang="en-US" sz="1600" b="1" kern="1200" dirty="0"/>
        </a:p>
      </dsp:txBody>
      <dsp:txXfrm>
        <a:off x="4435078" y="970105"/>
        <a:ext cx="2630803" cy="4407135"/>
      </dsp:txXfrm>
    </dsp:sp>
    <dsp:sp modelId="{0CED8C6D-6A4A-4300-8942-5DD3EBC54993}">
      <dsp:nvSpPr>
        <dsp:cNvPr id="0" name=""/>
        <dsp:cNvSpPr/>
      </dsp:nvSpPr>
      <dsp:spPr>
        <a:xfrm>
          <a:off x="3906917" y="272932"/>
          <a:ext cx="1056322" cy="1056322"/>
        </a:xfrm>
        <a:prstGeom prst="rect">
          <a:avLst/>
        </a:prstGeom>
        <a:solidFill>
          <a:schemeClr val="accent2">
            <a:tint val="50000"/>
            <a:hueOff val="3562969"/>
            <a:satOff val="-542"/>
            <a:lumOff val="-833"/>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957064-C71D-414F-9F54-7A7930CA6F5F}">
      <dsp:nvSpPr>
        <dsp:cNvPr id="0" name=""/>
        <dsp:cNvSpPr/>
      </dsp:nvSpPr>
      <dsp:spPr>
        <a:xfrm rot="16200000">
          <a:off x="5811123" y="2909592"/>
          <a:ext cx="4407135" cy="528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5809" bIns="0" numCol="1" spcCol="1270" anchor="t" anchorCtr="0">
          <a:noAutofit/>
        </a:bodyPr>
        <a:lstStyle/>
        <a:p>
          <a:pPr lvl="0" algn="r" defTabSz="1200150">
            <a:lnSpc>
              <a:spcPct val="90000"/>
            </a:lnSpc>
            <a:spcBef>
              <a:spcPct val="0"/>
            </a:spcBef>
            <a:spcAft>
              <a:spcPct val="35000"/>
            </a:spcAft>
          </a:pPr>
          <a:r>
            <a:rPr lang="en-US" sz="2700" b="1" kern="1200" spc="600" dirty="0" smtClean="0"/>
            <a:t>ARTICLE</a:t>
          </a:r>
          <a:endParaRPr lang="en-US" sz="2700" b="1" kern="1200" spc="600" dirty="0"/>
        </a:p>
      </dsp:txBody>
      <dsp:txXfrm>
        <a:off x="5811123" y="2909592"/>
        <a:ext cx="4407135" cy="528161"/>
      </dsp:txXfrm>
    </dsp:sp>
    <dsp:sp modelId="{591B49AE-D051-44D3-8EE2-21450BA73AC8}">
      <dsp:nvSpPr>
        <dsp:cNvPr id="0" name=""/>
        <dsp:cNvSpPr/>
      </dsp:nvSpPr>
      <dsp:spPr>
        <a:xfrm>
          <a:off x="8278772" y="970105"/>
          <a:ext cx="2630803" cy="4407135"/>
        </a:xfrm>
        <a:prstGeom prst="rect">
          <a:avLst/>
        </a:prstGeom>
        <a:solidFill>
          <a:schemeClr val="accent2">
            <a:hueOff val="7096088"/>
            <a:satOff val="2633"/>
            <a:lumOff val="-764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465809" rIns="113792" bIns="113792" numCol="1" spcCol="1270" anchor="t" anchorCtr="0">
          <a:noAutofit/>
        </a:bodyPr>
        <a:lstStyle/>
        <a:p>
          <a:pPr marL="171450" lvl="1" indent="-171450" algn="l" defTabSz="711200">
            <a:lnSpc>
              <a:spcPct val="130000"/>
            </a:lnSpc>
            <a:spcBef>
              <a:spcPct val="0"/>
            </a:spcBef>
            <a:spcAft>
              <a:spcPct val="15000"/>
            </a:spcAft>
            <a:buChar char="••"/>
          </a:pPr>
          <a:r>
            <a:rPr lang="en-US" sz="1600" b="1" kern="1200" dirty="0" smtClean="0"/>
            <a:t>TITLE</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ABSTRACT</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INTRODUCTION</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METHODS</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RESULTS</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DISCUSSIONS</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CONCLUSION &amp; IMPLICATION</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ACKNOWLEDGEMENT</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t>REFFERENCES</a:t>
          </a:r>
          <a:endParaRPr lang="en-US" sz="1600" b="1" kern="1200" dirty="0"/>
        </a:p>
        <a:p>
          <a:pPr marL="171450" lvl="1" indent="-171450" algn="l" defTabSz="711200">
            <a:lnSpc>
              <a:spcPct val="130000"/>
            </a:lnSpc>
            <a:spcBef>
              <a:spcPct val="0"/>
            </a:spcBef>
            <a:spcAft>
              <a:spcPct val="15000"/>
            </a:spcAft>
            <a:buChar char="••"/>
          </a:pPr>
          <a:r>
            <a:rPr lang="en-US" sz="1600" b="1" kern="1200" dirty="0" smtClean="0">
              <a:solidFill>
                <a:schemeClr val="bg2">
                  <a:lumMod val="90000"/>
                </a:schemeClr>
              </a:solidFill>
            </a:rPr>
            <a:t>SUPPLEMENTARY MATERIALS</a:t>
          </a:r>
          <a:endParaRPr lang="en-US" sz="1600" b="1" kern="1200" dirty="0">
            <a:solidFill>
              <a:schemeClr val="bg2">
                <a:lumMod val="90000"/>
              </a:schemeClr>
            </a:solidFill>
          </a:endParaRPr>
        </a:p>
        <a:p>
          <a:pPr marL="171450" lvl="1" indent="-171450" algn="l" defTabSz="711200">
            <a:lnSpc>
              <a:spcPct val="130000"/>
            </a:lnSpc>
            <a:spcBef>
              <a:spcPct val="0"/>
            </a:spcBef>
            <a:spcAft>
              <a:spcPct val="15000"/>
            </a:spcAft>
            <a:buChar char="••"/>
          </a:pPr>
          <a:endParaRPr lang="en-US" sz="1600" b="1" kern="1200" dirty="0"/>
        </a:p>
        <a:p>
          <a:pPr marL="171450" lvl="1" indent="-171450" algn="l" defTabSz="711200">
            <a:lnSpc>
              <a:spcPct val="130000"/>
            </a:lnSpc>
            <a:spcBef>
              <a:spcPct val="0"/>
            </a:spcBef>
            <a:spcAft>
              <a:spcPct val="15000"/>
            </a:spcAft>
            <a:buChar char="••"/>
          </a:pPr>
          <a:endParaRPr lang="en-US" sz="1600" b="1" kern="1200" dirty="0"/>
        </a:p>
      </dsp:txBody>
      <dsp:txXfrm>
        <a:off x="8278772" y="970105"/>
        <a:ext cx="2630803" cy="4407135"/>
      </dsp:txXfrm>
    </dsp:sp>
    <dsp:sp modelId="{48DE1849-D643-4FE5-A640-721E4D25A925}">
      <dsp:nvSpPr>
        <dsp:cNvPr id="0" name=""/>
        <dsp:cNvSpPr/>
      </dsp:nvSpPr>
      <dsp:spPr>
        <a:xfrm>
          <a:off x="7750610" y="272932"/>
          <a:ext cx="1056322" cy="1056322"/>
        </a:xfrm>
        <a:prstGeom prst="rect">
          <a:avLst/>
        </a:prstGeom>
        <a:solidFill>
          <a:schemeClr val="accent2">
            <a:tint val="50000"/>
            <a:hueOff val="7125939"/>
            <a:satOff val="-1085"/>
            <a:lumOff val="-166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A72BE-636B-421E-A2E9-1D6258CF540B}">
      <dsp:nvSpPr>
        <dsp:cNvPr id="0" name=""/>
        <dsp:cNvSpPr/>
      </dsp:nvSpPr>
      <dsp:spPr>
        <a:xfrm>
          <a:off x="3845744" y="4235450"/>
          <a:ext cx="510550" cy="91440"/>
        </a:xfrm>
        <a:custGeom>
          <a:avLst/>
          <a:gdLst/>
          <a:ahLst/>
          <a:cxnLst/>
          <a:rect l="0" t="0" r="0" b="0"/>
          <a:pathLst>
            <a:path>
              <a:moveTo>
                <a:pt x="0" y="45720"/>
              </a:moveTo>
              <a:lnTo>
                <a:pt x="510550" y="45720"/>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88255" y="4268406"/>
        <a:ext cx="25527" cy="25527"/>
      </dsp:txXfrm>
    </dsp:sp>
    <dsp:sp modelId="{6284A090-5855-47F0-B4B9-E6D28645C18A}">
      <dsp:nvSpPr>
        <dsp:cNvPr id="0" name=""/>
        <dsp:cNvSpPr/>
      </dsp:nvSpPr>
      <dsp:spPr>
        <a:xfrm>
          <a:off x="782440" y="2335474"/>
          <a:ext cx="510550" cy="1945696"/>
        </a:xfrm>
        <a:custGeom>
          <a:avLst/>
          <a:gdLst/>
          <a:ahLst/>
          <a:cxnLst/>
          <a:rect l="0" t="0" r="0" b="0"/>
          <a:pathLst>
            <a:path>
              <a:moveTo>
                <a:pt x="0" y="0"/>
              </a:moveTo>
              <a:lnTo>
                <a:pt x="255275" y="0"/>
              </a:lnTo>
              <a:lnTo>
                <a:pt x="255275" y="1945696"/>
              </a:lnTo>
              <a:lnTo>
                <a:pt x="510550" y="1945696"/>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987426" y="3258032"/>
        <a:ext cx="100578" cy="100578"/>
      </dsp:txXfrm>
    </dsp:sp>
    <dsp:sp modelId="{4789383E-E567-41BB-9740-84D49AF80B1B}">
      <dsp:nvSpPr>
        <dsp:cNvPr id="0" name=""/>
        <dsp:cNvSpPr/>
      </dsp:nvSpPr>
      <dsp:spPr>
        <a:xfrm>
          <a:off x="3845744" y="3262602"/>
          <a:ext cx="510550" cy="91440"/>
        </a:xfrm>
        <a:custGeom>
          <a:avLst/>
          <a:gdLst/>
          <a:ahLst/>
          <a:cxnLst/>
          <a:rect l="0" t="0" r="0" b="0"/>
          <a:pathLst>
            <a:path>
              <a:moveTo>
                <a:pt x="0" y="45720"/>
              </a:moveTo>
              <a:lnTo>
                <a:pt x="510550" y="45720"/>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88255" y="3295558"/>
        <a:ext cx="25527" cy="25527"/>
      </dsp:txXfrm>
    </dsp:sp>
    <dsp:sp modelId="{60427BE8-A2C5-4020-968B-B0147E5C623D}">
      <dsp:nvSpPr>
        <dsp:cNvPr id="0" name=""/>
        <dsp:cNvSpPr/>
      </dsp:nvSpPr>
      <dsp:spPr>
        <a:xfrm>
          <a:off x="782440" y="2335474"/>
          <a:ext cx="510550" cy="972848"/>
        </a:xfrm>
        <a:custGeom>
          <a:avLst/>
          <a:gdLst/>
          <a:ahLst/>
          <a:cxnLst/>
          <a:rect l="0" t="0" r="0" b="0"/>
          <a:pathLst>
            <a:path>
              <a:moveTo>
                <a:pt x="0" y="0"/>
              </a:moveTo>
              <a:lnTo>
                <a:pt x="255275" y="0"/>
              </a:lnTo>
              <a:lnTo>
                <a:pt x="255275" y="972848"/>
              </a:lnTo>
              <a:lnTo>
                <a:pt x="510550" y="972848"/>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10248" y="2794431"/>
        <a:ext cx="54933" cy="54933"/>
      </dsp:txXfrm>
    </dsp:sp>
    <dsp:sp modelId="{E1D13A09-61FB-4832-A71F-F2C3A7198BCF}">
      <dsp:nvSpPr>
        <dsp:cNvPr id="0" name=""/>
        <dsp:cNvSpPr/>
      </dsp:nvSpPr>
      <dsp:spPr>
        <a:xfrm>
          <a:off x="3845744" y="2289754"/>
          <a:ext cx="510550" cy="91440"/>
        </a:xfrm>
        <a:custGeom>
          <a:avLst/>
          <a:gdLst/>
          <a:ahLst/>
          <a:cxnLst/>
          <a:rect l="0" t="0" r="0" b="0"/>
          <a:pathLst>
            <a:path>
              <a:moveTo>
                <a:pt x="0" y="45720"/>
              </a:moveTo>
              <a:lnTo>
                <a:pt x="510550" y="45720"/>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88255" y="2322710"/>
        <a:ext cx="25527" cy="25527"/>
      </dsp:txXfrm>
    </dsp:sp>
    <dsp:sp modelId="{BCF68904-4737-41DE-AA7D-72F28DDC936A}">
      <dsp:nvSpPr>
        <dsp:cNvPr id="0" name=""/>
        <dsp:cNvSpPr/>
      </dsp:nvSpPr>
      <dsp:spPr>
        <a:xfrm>
          <a:off x="782440" y="2289754"/>
          <a:ext cx="510550" cy="91440"/>
        </a:xfrm>
        <a:custGeom>
          <a:avLst/>
          <a:gdLst/>
          <a:ahLst/>
          <a:cxnLst/>
          <a:rect l="0" t="0" r="0" b="0"/>
          <a:pathLst>
            <a:path>
              <a:moveTo>
                <a:pt x="0" y="45720"/>
              </a:moveTo>
              <a:lnTo>
                <a:pt x="510550" y="4572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24951" y="2322710"/>
        <a:ext cx="25527" cy="25527"/>
      </dsp:txXfrm>
    </dsp:sp>
    <dsp:sp modelId="{E42124E9-EDF5-434F-BB4B-AD40EA6FA443}">
      <dsp:nvSpPr>
        <dsp:cNvPr id="0" name=""/>
        <dsp:cNvSpPr/>
      </dsp:nvSpPr>
      <dsp:spPr>
        <a:xfrm>
          <a:off x="3845744" y="1316905"/>
          <a:ext cx="510550" cy="91440"/>
        </a:xfrm>
        <a:custGeom>
          <a:avLst/>
          <a:gdLst/>
          <a:ahLst/>
          <a:cxnLst/>
          <a:rect l="0" t="0" r="0" b="0"/>
          <a:pathLst>
            <a:path>
              <a:moveTo>
                <a:pt x="0" y="45720"/>
              </a:moveTo>
              <a:lnTo>
                <a:pt x="510550" y="45720"/>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88255" y="1349862"/>
        <a:ext cx="25527" cy="25527"/>
      </dsp:txXfrm>
    </dsp:sp>
    <dsp:sp modelId="{3833CA30-0E96-4D6D-B61D-DF27609F0F0A}">
      <dsp:nvSpPr>
        <dsp:cNvPr id="0" name=""/>
        <dsp:cNvSpPr/>
      </dsp:nvSpPr>
      <dsp:spPr>
        <a:xfrm>
          <a:off x="782440" y="1362625"/>
          <a:ext cx="510550" cy="972848"/>
        </a:xfrm>
        <a:custGeom>
          <a:avLst/>
          <a:gdLst/>
          <a:ahLst/>
          <a:cxnLst/>
          <a:rect l="0" t="0" r="0" b="0"/>
          <a:pathLst>
            <a:path>
              <a:moveTo>
                <a:pt x="0" y="972848"/>
              </a:moveTo>
              <a:lnTo>
                <a:pt x="255275" y="972848"/>
              </a:lnTo>
              <a:lnTo>
                <a:pt x="255275" y="0"/>
              </a:lnTo>
              <a:lnTo>
                <a:pt x="510550" y="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10248" y="1821582"/>
        <a:ext cx="54933" cy="54933"/>
      </dsp:txXfrm>
    </dsp:sp>
    <dsp:sp modelId="{7AC17DA3-1ADD-4814-8E27-972D1BF2AD76}">
      <dsp:nvSpPr>
        <dsp:cNvPr id="0" name=""/>
        <dsp:cNvSpPr/>
      </dsp:nvSpPr>
      <dsp:spPr>
        <a:xfrm>
          <a:off x="6909048" y="344057"/>
          <a:ext cx="510550" cy="91440"/>
        </a:xfrm>
        <a:custGeom>
          <a:avLst/>
          <a:gdLst/>
          <a:ahLst/>
          <a:cxnLst/>
          <a:rect l="0" t="0" r="0" b="0"/>
          <a:pathLst>
            <a:path>
              <a:moveTo>
                <a:pt x="0" y="45720"/>
              </a:moveTo>
              <a:lnTo>
                <a:pt x="510550" y="45720"/>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151559" y="377014"/>
        <a:ext cx="25527" cy="25527"/>
      </dsp:txXfrm>
    </dsp:sp>
    <dsp:sp modelId="{D988DEC7-EDA3-4772-A710-719309577260}">
      <dsp:nvSpPr>
        <dsp:cNvPr id="0" name=""/>
        <dsp:cNvSpPr/>
      </dsp:nvSpPr>
      <dsp:spPr>
        <a:xfrm>
          <a:off x="3845744" y="344057"/>
          <a:ext cx="510550" cy="91440"/>
        </a:xfrm>
        <a:custGeom>
          <a:avLst/>
          <a:gdLst/>
          <a:ahLst/>
          <a:cxnLst/>
          <a:rect l="0" t="0" r="0" b="0"/>
          <a:pathLst>
            <a:path>
              <a:moveTo>
                <a:pt x="0" y="45720"/>
              </a:moveTo>
              <a:lnTo>
                <a:pt x="510550" y="45720"/>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88255" y="377014"/>
        <a:ext cx="25527" cy="25527"/>
      </dsp:txXfrm>
    </dsp:sp>
    <dsp:sp modelId="{1EF8705A-CBD3-4827-B8DE-6CA37F4FB2E6}">
      <dsp:nvSpPr>
        <dsp:cNvPr id="0" name=""/>
        <dsp:cNvSpPr/>
      </dsp:nvSpPr>
      <dsp:spPr>
        <a:xfrm>
          <a:off x="782440" y="389777"/>
          <a:ext cx="510550" cy="1945696"/>
        </a:xfrm>
        <a:custGeom>
          <a:avLst/>
          <a:gdLst/>
          <a:ahLst/>
          <a:cxnLst/>
          <a:rect l="0" t="0" r="0" b="0"/>
          <a:pathLst>
            <a:path>
              <a:moveTo>
                <a:pt x="0" y="1945696"/>
              </a:moveTo>
              <a:lnTo>
                <a:pt x="255275" y="1945696"/>
              </a:lnTo>
              <a:lnTo>
                <a:pt x="255275" y="0"/>
              </a:lnTo>
              <a:lnTo>
                <a:pt x="510550" y="0"/>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987426" y="1312336"/>
        <a:ext cx="100578" cy="100578"/>
      </dsp:txXfrm>
    </dsp:sp>
    <dsp:sp modelId="{22A22488-3D0B-40DC-8639-B4098BA8BEA0}">
      <dsp:nvSpPr>
        <dsp:cNvPr id="0" name=""/>
        <dsp:cNvSpPr/>
      </dsp:nvSpPr>
      <dsp:spPr>
        <a:xfrm rot="16200000">
          <a:off x="-1654800" y="1946334"/>
          <a:ext cx="4096202" cy="77827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smtClean="0"/>
            <a:t>MANUSCRIPT</a:t>
          </a:r>
          <a:endParaRPr lang="en-US" sz="4800" kern="1200" dirty="0"/>
        </a:p>
      </dsp:txBody>
      <dsp:txXfrm>
        <a:off x="-1654800" y="1946334"/>
        <a:ext cx="4096202" cy="778278"/>
      </dsp:txXfrm>
    </dsp:sp>
    <dsp:sp modelId="{18D5BFB5-9AA0-48F2-8B27-2D0413992522}">
      <dsp:nvSpPr>
        <dsp:cNvPr id="0" name=""/>
        <dsp:cNvSpPr/>
      </dsp:nvSpPr>
      <dsp:spPr>
        <a:xfrm>
          <a:off x="1292990" y="638"/>
          <a:ext cx="2552753" cy="77827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JOURNAL FINDER (EV)</a:t>
          </a:r>
          <a:endParaRPr lang="en-US" sz="2800" kern="1200" dirty="0"/>
        </a:p>
      </dsp:txBody>
      <dsp:txXfrm>
        <a:off x="1292990" y="638"/>
        <a:ext cx="2552753" cy="778278"/>
      </dsp:txXfrm>
    </dsp:sp>
    <dsp:sp modelId="{49BEF153-99F9-4FAD-9F3F-CC66FFEBD94B}">
      <dsp:nvSpPr>
        <dsp:cNvPr id="0" name=""/>
        <dsp:cNvSpPr/>
      </dsp:nvSpPr>
      <dsp:spPr>
        <a:xfrm>
          <a:off x="4356294" y="638"/>
          <a:ext cx="2552753" cy="77827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INPUT: TITLE ABSTRACT</a:t>
          </a:r>
          <a:endParaRPr lang="en-US" sz="2800" kern="1200" dirty="0"/>
        </a:p>
      </dsp:txBody>
      <dsp:txXfrm>
        <a:off x="4356294" y="638"/>
        <a:ext cx="2552753" cy="778278"/>
      </dsp:txXfrm>
    </dsp:sp>
    <dsp:sp modelId="{2C04B222-3FE2-4374-88E7-50B9939A1971}">
      <dsp:nvSpPr>
        <dsp:cNvPr id="0" name=""/>
        <dsp:cNvSpPr/>
      </dsp:nvSpPr>
      <dsp:spPr>
        <a:xfrm>
          <a:off x="7419598" y="638"/>
          <a:ext cx="2552753" cy="77827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SELECTED JOURNAL LIST</a:t>
          </a:r>
          <a:endParaRPr lang="en-US" sz="2800" kern="1200" dirty="0"/>
        </a:p>
      </dsp:txBody>
      <dsp:txXfrm>
        <a:off x="7419598" y="638"/>
        <a:ext cx="2552753" cy="778278"/>
      </dsp:txXfrm>
    </dsp:sp>
    <dsp:sp modelId="{41DC98B1-46A5-4EC8-AE1D-3798EDD6F5DB}">
      <dsp:nvSpPr>
        <dsp:cNvPr id="0" name=""/>
        <dsp:cNvSpPr/>
      </dsp:nvSpPr>
      <dsp:spPr>
        <a:xfrm>
          <a:off x="1292990" y="973486"/>
          <a:ext cx="2552753" cy="77827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SJR</a:t>
          </a:r>
          <a:endParaRPr lang="en-US" sz="2800" kern="1200" dirty="0"/>
        </a:p>
      </dsp:txBody>
      <dsp:txXfrm>
        <a:off x="1292990" y="973486"/>
        <a:ext cx="2552753" cy="778278"/>
      </dsp:txXfrm>
    </dsp:sp>
    <dsp:sp modelId="{A1F8BB51-0DAB-449E-AA7B-24B5C83F1B86}">
      <dsp:nvSpPr>
        <dsp:cNvPr id="0" name=""/>
        <dsp:cNvSpPr/>
      </dsp:nvSpPr>
      <dsp:spPr>
        <a:xfrm>
          <a:off x="4356294" y="973486"/>
          <a:ext cx="2552753" cy="77827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JOURNAL LIST</a:t>
          </a:r>
          <a:endParaRPr lang="en-US" sz="2800" kern="1200" dirty="0"/>
        </a:p>
      </dsp:txBody>
      <dsp:txXfrm>
        <a:off x="4356294" y="973486"/>
        <a:ext cx="2552753" cy="778278"/>
      </dsp:txXfrm>
    </dsp:sp>
    <dsp:sp modelId="{367E587A-D46B-4B1F-989D-F61AB163D8D6}">
      <dsp:nvSpPr>
        <dsp:cNvPr id="0" name=""/>
        <dsp:cNvSpPr/>
      </dsp:nvSpPr>
      <dsp:spPr>
        <a:xfrm>
          <a:off x="1292990" y="1946334"/>
          <a:ext cx="2552753" cy="77827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CLARIVATE</a:t>
          </a:r>
          <a:endParaRPr lang="en-US" sz="2800" kern="1200" dirty="0"/>
        </a:p>
      </dsp:txBody>
      <dsp:txXfrm>
        <a:off x="1292990" y="1946334"/>
        <a:ext cx="2552753" cy="778278"/>
      </dsp:txXfrm>
    </dsp:sp>
    <dsp:sp modelId="{C3FFA21C-D00E-4CA1-973D-B46BB15712B2}">
      <dsp:nvSpPr>
        <dsp:cNvPr id="0" name=""/>
        <dsp:cNvSpPr/>
      </dsp:nvSpPr>
      <dsp:spPr>
        <a:xfrm>
          <a:off x="4356294" y="1946334"/>
          <a:ext cx="2552753" cy="77827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JOURNAL LIST</a:t>
          </a:r>
          <a:endParaRPr lang="en-US" sz="2800" kern="1200" dirty="0"/>
        </a:p>
      </dsp:txBody>
      <dsp:txXfrm>
        <a:off x="4356294" y="1946334"/>
        <a:ext cx="2552753" cy="778278"/>
      </dsp:txXfrm>
    </dsp:sp>
    <dsp:sp modelId="{489BFF13-5344-4CE9-BA3B-33BEAF3DA5EF}">
      <dsp:nvSpPr>
        <dsp:cNvPr id="0" name=""/>
        <dsp:cNvSpPr/>
      </dsp:nvSpPr>
      <dsp:spPr>
        <a:xfrm>
          <a:off x="1292990" y="2919182"/>
          <a:ext cx="2552753" cy="77827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DOAJ</a:t>
          </a:r>
          <a:endParaRPr lang="en-US" sz="2800" kern="1200" dirty="0"/>
        </a:p>
      </dsp:txBody>
      <dsp:txXfrm>
        <a:off x="1292990" y="2919182"/>
        <a:ext cx="2552753" cy="778278"/>
      </dsp:txXfrm>
    </dsp:sp>
    <dsp:sp modelId="{3735ABAC-A141-4CC4-AAC2-11F33A27C9F4}">
      <dsp:nvSpPr>
        <dsp:cNvPr id="0" name=""/>
        <dsp:cNvSpPr/>
      </dsp:nvSpPr>
      <dsp:spPr>
        <a:xfrm>
          <a:off x="4356294" y="2919182"/>
          <a:ext cx="2552753" cy="77827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JOURNAL LIST</a:t>
          </a:r>
          <a:endParaRPr lang="en-US" sz="2800" kern="1200" dirty="0"/>
        </a:p>
      </dsp:txBody>
      <dsp:txXfrm>
        <a:off x="4356294" y="2919182"/>
        <a:ext cx="2552753" cy="778278"/>
      </dsp:txXfrm>
    </dsp:sp>
    <dsp:sp modelId="{C051CD4F-4B67-4BD4-BC3B-4144F0A1B2B0}">
      <dsp:nvSpPr>
        <dsp:cNvPr id="0" name=""/>
        <dsp:cNvSpPr/>
      </dsp:nvSpPr>
      <dsp:spPr>
        <a:xfrm>
          <a:off x="1292990" y="3892030"/>
          <a:ext cx="2552753" cy="77827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SPRINGER</a:t>
          </a:r>
          <a:endParaRPr lang="en-US" sz="2800" kern="1200" dirty="0"/>
        </a:p>
      </dsp:txBody>
      <dsp:txXfrm>
        <a:off x="1292990" y="3892030"/>
        <a:ext cx="2552753" cy="778278"/>
      </dsp:txXfrm>
    </dsp:sp>
    <dsp:sp modelId="{A24C398F-4347-41B0-B773-E63D53B8E194}">
      <dsp:nvSpPr>
        <dsp:cNvPr id="0" name=""/>
        <dsp:cNvSpPr/>
      </dsp:nvSpPr>
      <dsp:spPr>
        <a:xfrm>
          <a:off x="4356294" y="3892030"/>
          <a:ext cx="2552753" cy="778278"/>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JOURNAL LIST</a:t>
          </a:r>
          <a:endParaRPr lang="en-US" sz="2800" kern="1200" dirty="0"/>
        </a:p>
      </dsp:txBody>
      <dsp:txXfrm>
        <a:off x="4356294" y="3892030"/>
        <a:ext cx="2552753" cy="77827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3/23/2018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3/23/2018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3/23/2018</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3/23/2018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3/23/2018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3/23/2018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3/23/2018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3/23/2018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3/23/2018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3/23/2018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3/23/2018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3/23/2018</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4.png"/><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18.png"/><Relationship Id="rId14"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6.jpeg"/><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3.xml"/><Relationship Id="rId7" Type="http://schemas.openxmlformats.org/officeDocument/2006/relationships/image" Target="../media/image12.e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14.png"/><Relationship Id="rId5" Type="http://schemas.openxmlformats.org/officeDocument/2006/relationships/diagramColors" Target="../diagrams/colors3.xml"/><Relationship Id="rId10" Type="http://schemas.openxmlformats.org/officeDocument/2006/relationships/image" Target="../media/image13.png"/><Relationship Id="rId4" Type="http://schemas.openxmlformats.org/officeDocument/2006/relationships/diagramQuickStyle" Target="../diagrams/quickStyle3.xml"/><Relationship Id="rId9"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320122"/>
            <a:ext cx="5734050" cy="2355439"/>
          </a:xfrm>
        </p:spPr>
        <p:txBody>
          <a:bodyPr anchor="ctr">
            <a:noAutofit/>
          </a:bodyPr>
          <a:lstStyle/>
          <a:p>
            <a:r>
              <a:rPr lang="en-US" dirty="0" smtClean="0"/>
              <a:t>TEKNIK PENULISAN &amp; PENERBITAN ARTIKEL ILMIAH INTERNASIONAL</a:t>
            </a:r>
            <a:endParaRPr lang="en-US" dirty="0"/>
          </a:p>
        </p:txBody>
      </p:sp>
      <p:sp>
        <p:nvSpPr>
          <p:cNvPr id="7" name="Subtitle 6"/>
          <p:cNvSpPr>
            <a:spLocks noGrp="1"/>
          </p:cNvSpPr>
          <p:nvPr>
            <p:ph type="subTitle" idx="1"/>
          </p:nvPr>
        </p:nvSpPr>
        <p:spPr>
          <a:xfrm>
            <a:off x="1104900" y="4708478"/>
            <a:ext cx="5734050" cy="758871"/>
          </a:xfrm>
        </p:spPr>
        <p:txBody>
          <a:bodyPr/>
          <a:lstStyle/>
          <a:p>
            <a:r>
              <a:rPr lang="en-US" dirty="0"/>
              <a:t>d</a:t>
            </a:r>
            <a:r>
              <a:rPr lang="en-US" dirty="0" smtClean="0"/>
              <a:t>ede.kardaya@unida.ac.id</a:t>
            </a:r>
            <a:endParaRPr lang="en-US" dirty="0"/>
          </a:p>
        </p:txBody>
      </p:sp>
      <p:grpSp>
        <p:nvGrpSpPr>
          <p:cNvPr id="22" name="Group 21"/>
          <p:cNvGrpSpPr/>
          <p:nvPr/>
        </p:nvGrpSpPr>
        <p:grpSpPr>
          <a:xfrm>
            <a:off x="6825859" y="1311378"/>
            <a:ext cx="5366141" cy="4460752"/>
            <a:chOff x="6825859" y="1311378"/>
            <a:chExt cx="5366141" cy="4460752"/>
          </a:xfrm>
        </p:grpSpPr>
        <p:grpSp>
          <p:nvGrpSpPr>
            <p:cNvPr id="3" name="Group 2"/>
            <p:cNvGrpSpPr/>
            <p:nvPr/>
          </p:nvGrpSpPr>
          <p:grpSpPr>
            <a:xfrm>
              <a:off x="6825859" y="1311378"/>
              <a:ext cx="5366141" cy="4460752"/>
              <a:chOff x="6825859" y="1311378"/>
              <a:chExt cx="5366141" cy="4460752"/>
            </a:xfrm>
          </p:grpSpPr>
          <p:pic>
            <p:nvPicPr>
              <p:cNvPr id="8" name="Picture 7" descr="image5.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82113" y="4079216"/>
                <a:ext cx="2281235" cy="691782"/>
              </a:xfrm>
              <a:prstGeom prst="rect">
                <a:avLst/>
              </a:prstGeom>
            </p:spPr>
          </p:pic>
          <p:pic>
            <p:nvPicPr>
              <p:cNvPr id="9" name="Picture 8" descr="image6.pn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63348" y="4151584"/>
                <a:ext cx="2177850" cy="1357322"/>
              </a:xfrm>
              <a:prstGeom prst="rect">
                <a:avLst/>
              </a:prstGeom>
            </p:spPr>
          </p:pic>
          <p:pic>
            <p:nvPicPr>
              <p:cNvPr id="10" name="Picture 9" descr="image13.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17364" y="1311378"/>
                <a:ext cx="2786082" cy="1037210"/>
              </a:xfrm>
              <a:prstGeom prst="rect">
                <a:avLst/>
              </a:prstGeom>
            </p:spPr>
          </p:pic>
          <p:pic>
            <p:nvPicPr>
              <p:cNvPr id="11" name="Picture 10" descr="image15.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906116" y="4486246"/>
                <a:ext cx="1285884" cy="1285884"/>
              </a:xfrm>
              <a:prstGeom prst="rect">
                <a:avLst/>
              </a:prstGeom>
            </p:spPr>
          </p:pic>
          <p:pic>
            <p:nvPicPr>
              <p:cNvPr id="13" name="Picture 12" descr="image17.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35839" y="2486882"/>
                <a:ext cx="1671634" cy="1620312"/>
              </a:xfrm>
              <a:prstGeom prst="rect">
                <a:avLst/>
              </a:prstGeom>
            </p:spPr>
          </p:pic>
          <p:pic>
            <p:nvPicPr>
              <p:cNvPr id="14" name="Picture 13" descr="image18.png"/>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45036" y="3113115"/>
                <a:ext cx="2000264" cy="978322"/>
              </a:xfrm>
              <a:prstGeom prst="rect">
                <a:avLst/>
              </a:prstGeom>
            </p:spPr>
          </p:pic>
          <p:pic>
            <p:nvPicPr>
              <p:cNvPr id="16" name="Picture 15" descr="image20.jpg"/>
              <p:cNvPicPr>
                <a:picLocks noChangeAspect="1"/>
              </p:cNvPicPr>
              <p:nvPr/>
            </p:nvPicPr>
            <p:blipFill>
              <a:blip r:embed="rId9">
                <a:clrChange>
                  <a:clrFrom>
                    <a:srgbClr val="FFFFFF"/>
                  </a:clrFrom>
                  <a:clrTo>
                    <a:srgbClr val="FFFFFF">
                      <a:alpha val="0"/>
                    </a:srgbClr>
                  </a:clrTo>
                </a:clrChange>
              </a:blip>
              <a:stretch>
                <a:fillRect/>
              </a:stretch>
            </p:blipFill>
            <p:spPr>
              <a:xfrm>
                <a:off x="10410405" y="2272277"/>
                <a:ext cx="1657350" cy="1752600"/>
              </a:xfrm>
              <a:prstGeom prst="rect">
                <a:avLst/>
              </a:prstGeom>
            </p:spPr>
          </p:pic>
          <p:pic>
            <p:nvPicPr>
              <p:cNvPr id="17" name="Picture 16" descr="image21.png"/>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92729" y="1431890"/>
                <a:ext cx="2043110" cy="1621516"/>
              </a:xfrm>
              <a:prstGeom prst="rect">
                <a:avLst/>
              </a:prstGeom>
            </p:spPr>
          </p:pic>
          <p:pic>
            <p:nvPicPr>
              <p:cNvPr id="18" name="Picture 17" descr="image23.png"/>
              <p:cNvPicPr>
                <a:picLocks noChangeAspect="1"/>
              </p:cNvPicPr>
              <p:nvPr/>
            </p:nvPicPr>
            <p:blipFill>
              <a:blip r:embed="rId11">
                <a:clrChange>
                  <a:clrFrom>
                    <a:srgbClr val="FFFFFF"/>
                  </a:clrFrom>
                  <a:clrTo>
                    <a:srgbClr val="FFFFFF">
                      <a:alpha val="0"/>
                    </a:srgbClr>
                  </a:clrTo>
                </a:clrChange>
              </a:blip>
              <a:stretch>
                <a:fillRect/>
              </a:stretch>
            </p:blipFill>
            <p:spPr>
              <a:xfrm>
                <a:off x="6825859" y="4827897"/>
                <a:ext cx="2376807" cy="713042"/>
              </a:xfrm>
              <a:prstGeom prst="rect">
                <a:avLst/>
              </a:prstGeom>
            </p:spPr>
          </p:pic>
        </p:grpSp>
        <p:grpSp>
          <p:nvGrpSpPr>
            <p:cNvPr id="5" name="Group 4"/>
            <p:cNvGrpSpPr/>
            <p:nvPr/>
          </p:nvGrpSpPr>
          <p:grpSpPr>
            <a:xfrm>
              <a:off x="7905738" y="1678675"/>
              <a:ext cx="3844844" cy="3956938"/>
              <a:chOff x="7905738" y="1678675"/>
              <a:chExt cx="3844844" cy="3956938"/>
            </a:xfrm>
          </p:grpSpPr>
          <p:pic>
            <p:nvPicPr>
              <p:cNvPr id="19" name="Picture 18"/>
              <p:cNvPicPr>
                <a:picLocks noChangeAspect="1"/>
              </p:cNvPicPr>
              <p:nvPr/>
            </p:nvPicPr>
            <p:blipFill rotWithShape="1">
              <a:blip r:embed="rId12" cstate="email">
                <a:extLst>
                  <a:ext uri="{28A0092B-C50C-407E-A947-70E740481C1C}">
                    <a14:useLocalDpi xmlns:a14="http://schemas.microsoft.com/office/drawing/2010/main"/>
                  </a:ext>
                </a:extLst>
              </a:blip>
              <a:srcRect t="57100" r="4354"/>
              <a:stretch/>
            </p:blipFill>
            <p:spPr>
              <a:xfrm>
                <a:off x="7905738" y="1678675"/>
                <a:ext cx="2495206" cy="989387"/>
              </a:xfrm>
              <a:prstGeom prst="rect">
                <a:avLst/>
              </a:prstGeom>
            </p:spPr>
          </p:pic>
          <p:pic>
            <p:nvPicPr>
              <p:cNvPr id="20" name="Content Placeholder 3"/>
              <p:cNvPicPr>
                <a:picLocks noChangeAspect="1"/>
              </p:cNvPicPr>
              <p:nvPr/>
            </p:nvPicPr>
            <p:blipFill rotWithShape="1">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771656" y="3297038"/>
                <a:ext cx="1978926" cy="1872066"/>
              </a:xfrm>
              <a:prstGeom prst="rect">
                <a:avLst/>
              </a:prstGeom>
            </p:spPr>
          </p:pic>
          <p:pic>
            <p:nvPicPr>
              <p:cNvPr id="21" name="Picture 20"/>
              <p:cNvPicPr>
                <a:picLocks noChangeAspect="1"/>
              </p:cNvPicPr>
              <p:nvPr/>
            </p:nvPicPr>
            <p:blipFill rotWithShape="1">
              <a:blip r:embed="rId14" cstate="email">
                <a:clrChange>
                  <a:clrFrom>
                    <a:srgbClr val="F5F5F5"/>
                  </a:clrFrom>
                  <a:clrTo>
                    <a:srgbClr val="F5F5F5">
                      <a:alpha val="0"/>
                    </a:srgbClr>
                  </a:clrTo>
                </a:clrChange>
                <a:extLst>
                  <a:ext uri="{28A0092B-C50C-407E-A947-70E740481C1C}">
                    <a14:useLocalDpi xmlns:a14="http://schemas.microsoft.com/office/drawing/2010/main"/>
                  </a:ext>
                </a:extLst>
              </a:blip>
              <a:srcRect/>
              <a:stretch/>
            </p:blipFill>
            <p:spPr>
              <a:xfrm>
                <a:off x="9016633" y="4270942"/>
                <a:ext cx="1828801" cy="1364671"/>
              </a:xfrm>
              <a:prstGeom prst="rect">
                <a:avLst/>
              </a:prstGeom>
            </p:spPr>
          </p:pic>
        </p:grpSp>
      </p:gr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pc="600" dirty="0" smtClean="0"/>
              <a:t>5. KEYWORDS</a:t>
            </a:r>
            <a:endParaRPr lang="en-US" sz="4000" spc="600" dirty="0"/>
          </a:p>
        </p:txBody>
      </p:sp>
      <p:sp>
        <p:nvSpPr>
          <p:cNvPr id="3" name="Content Placeholder 2"/>
          <p:cNvSpPr>
            <a:spLocks noGrp="1"/>
          </p:cNvSpPr>
          <p:nvPr>
            <p:ph idx="1"/>
          </p:nvPr>
        </p:nvSpPr>
        <p:spPr>
          <a:xfrm>
            <a:off x="1104900" y="1514901"/>
            <a:ext cx="9982200" cy="4913195"/>
          </a:xfrm>
        </p:spPr>
        <p:txBody>
          <a:bodyPr>
            <a:noAutofit/>
          </a:bodyPr>
          <a:lstStyle/>
          <a:p>
            <a:pPr>
              <a:lnSpc>
                <a:spcPct val="100000"/>
              </a:lnSpc>
            </a:pPr>
            <a:r>
              <a:rPr lang="en-US" sz="2400" dirty="0" smtClean="0">
                <a:latin typeface="+mj-lt"/>
              </a:rPr>
              <a:t>Important </a:t>
            </a:r>
            <a:r>
              <a:rPr lang="en-US" sz="2400" dirty="0">
                <a:latin typeface="+mj-lt"/>
              </a:rPr>
              <a:t>words that, along with those in the title, </a:t>
            </a:r>
            <a:r>
              <a:rPr lang="en-US" sz="2400" b="1" dirty="0">
                <a:latin typeface="+mj-lt"/>
              </a:rPr>
              <a:t>capture</a:t>
            </a:r>
            <a:r>
              <a:rPr lang="en-US" sz="2400" dirty="0">
                <a:latin typeface="+mj-lt"/>
              </a:rPr>
              <a:t> the research effectively.</a:t>
            </a:r>
          </a:p>
          <a:p>
            <a:r>
              <a:rPr lang="en-US" sz="2400" dirty="0" smtClean="0">
                <a:latin typeface="+mj-lt"/>
              </a:rPr>
              <a:t>Keywords are used </a:t>
            </a:r>
            <a:r>
              <a:rPr lang="en-US" sz="2400" dirty="0">
                <a:latin typeface="+mj-lt"/>
              </a:rPr>
              <a:t>by abstracting and </a:t>
            </a:r>
            <a:r>
              <a:rPr lang="en-US" sz="2400" b="1" dirty="0">
                <a:latin typeface="+mj-lt"/>
              </a:rPr>
              <a:t>indexing</a:t>
            </a:r>
            <a:r>
              <a:rPr lang="en-US" sz="2400" dirty="0">
                <a:latin typeface="+mj-lt"/>
              </a:rPr>
              <a:t> services; </a:t>
            </a:r>
            <a:endParaRPr lang="en-US" sz="2400" dirty="0" smtClean="0">
              <a:latin typeface="+mj-lt"/>
            </a:endParaRPr>
          </a:p>
          <a:p>
            <a:r>
              <a:rPr lang="en-US" sz="2400" dirty="0" smtClean="0">
                <a:latin typeface="+mj-lt"/>
              </a:rPr>
              <a:t>Choosing </a:t>
            </a:r>
            <a:r>
              <a:rPr lang="en-US" sz="2400" dirty="0">
                <a:latin typeface="+mj-lt"/>
              </a:rPr>
              <a:t>the right ones </a:t>
            </a:r>
            <a:r>
              <a:rPr lang="en-US" sz="2400" dirty="0" smtClean="0">
                <a:latin typeface="+mj-lt"/>
              </a:rPr>
              <a:t>can </a:t>
            </a:r>
            <a:r>
              <a:rPr lang="en-US" sz="2400" b="1" dirty="0" smtClean="0">
                <a:latin typeface="+mj-lt"/>
              </a:rPr>
              <a:t>increase </a:t>
            </a:r>
            <a:r>
              <a:rPr lang="en-US" sz="2400" b="1" dirty="0">
                <a:latin typeface="+mj-lt"/>
              </a:rPr>
              <a:t>the chances of your article being found by other researchers</a:t>
            </a:r>
            <a:r>
              <a:rPr lang="en-US" sz="2400" dirty="0" smtClean="0">
                <a:latin typeface="+mj-lt"/>
              </a:rPr>
              <a:t>.</a:t>
            </a:r>
          </a:p>
          <a:p>
            <a:r>
              <a:rPr lang="en-US" sz="2400" spc="-5" dirty="0">
                <a:latin typeface="+mj-lt"/>
                <a:cs typeface="Calibri"/>
              </a:rPr>
              <a:t>It is </a:t>
            </a:r>
            <a:r>
              <a:rPr lang="en-US" sz="2400" dirty="0">
                <a:latin typeface="+mj-lt"/>
                <a:cs typeface="Calibri"/>
              </a:rPr>
              <a:t>the label </a:t>
            </a:r>
            <a:r>
              <a:rPr lang="en-US" sz="2400" spc="-5" dirty="0">
                <a:latin typeface="+mj-lt"/>
                <a:cs typeface="Calibri"/>
              </a:rPr>
              <a:t>of </a:t>
            </a:r>
            <a:r>
              <a:rPr lang="en-US" sz="2400" spc="-10" dirty="0">
                <a:latin typeface="+mj-lt"/>
                <a:cs typeface="Calibri"/>
              </a:rPr>
              <a:t>your </a:t>
            </a:r>
            <a:r>
              <a:rPr lang="en-US" sz="2400" dirty="0">
                <a:latin typeface="+mj-lt"/>
                <a:cs typeface="Calibri"/>
              </a:rPr>
              <a:t>manuscript, 3-5 </a:t>
            </a:r>
            <a:r>
              <a:rPr lang="en-US" sz="2400" spc="-10" dirty="0">
                <a:latin typeface="+mj-lt"/>
                <a:cs typeface="Calibri"/>
              </a:rPr>
              <a:t>words. </a:t>
            </a:r>
            <a:r>
              <a:rPr lang="en-US" sz="2400" spc="-15" dirty="0">
                <a:latin typeface="+mj-lt"/>
                <a:cs typeface="Calibri"/>
              </a:rPr>
              <a:t>Avoid</a:t>
            </a:r>
            <a:r>
              <a:rPr lang="en-US" sz="2400" spc="-185" dirty="0">
                <a:latin typeface="+mj-lt"/>
                <a:cs typeface="Calibri"/>
              </a:rPr>
              <a:t> </a:t>
            </a:r>
            <a:r>
              <a:rPr lang="en-US" sz="2400" spc="-15" dirty="0">
                <a:latin typeface="+mj-lt"/>
                <a:cs typeface="Calibri"/>
              </a:rPr>
              <a:t>words  </a:t>
            </a:r>
            <a:r>
              <a:rPr lang="en-US" sz="2400" spc="-5" dirty="0">
                <a:latin typeface="+mj-lt"/>
                <a:cs typeface="Calibri"/>
              </a:rPr>
              <a:t>with </a:t>
            </a:r>
            <a:r>
              <a:rPr lang="en-US" sz="2400" dirty="0">
                <a:latin typeface="+mj-lt"/>
                <a:cs typeface="Calibri"/>
              </a:rPr>
              <a:t>a </a:t>
            </a:r>
            <a:r>
              <a:rPr lang="en-US" sz="2400" spc="-10" dirty="0">
                <a:latin typeface="+mj-lt"/>
                <a:cs typeface="Calibri"/>
              </a:rPr>
              <a:t>broad</a:t>
            </a:r>
            <a:r>
              <a:rPr lang="en-US" sz="2400" spc="-140" dirty="0">
                <a:latin typeface="+mj-lt"/>
                <a:cs typeface="Calibri"/>
              </a:rPr>
              <a:t> </a:t>
            </a:r>
            <a:r>
              <a:rPr lang="en-US" sz="2400" dirty="0">
                <a:latin typeface="+mj-lt"/>
                <a:cs typeface="Calibri"/>
              </a:rPr>
              <a:t>meaning.</a:t>
            </a:r>
          </a:p>
          <a:p>
            <a:pPr marL="355600" marR="5080" indent="-342900">
              <a:lnSpc>
                <a:spcPct val="112500"/>
              </a:lnSpc>
              <a:spcBef>
                <a:spcPts val="5"/>
              </a:spcBef>
              <a:tabLst>
                <a:tab pos="469900" algn="l"/>
              </a:tabLst>
            </a:pPr>
            <a:r>
              <a:rPr lang="en-US" sz="2400" spc="-5" dirty="0" smtClean="0">
                <a:latin typeface="+mj-lt"/>
                <a:cs typeface="Calibri"/>
              </a:rPr>
              <a:t>Only </a:t>
            </a:r>
            <a:r>
              <a:rPr lang="en-US" sz="2400" spc="-5" dirty="0">
                <a:latin typeface="+mj-lt"/>
                <a:cs typeface="Calibri"/>
              </a:rPr>
              <a:t>abbreviations </a:t>
            </a:r>
            <a:r>
              <a:rPr lang="en-US" sz="2400" dirty="0">
                <a:latin typeface="+mj-lt"/>
                <a:cs typeface="Calibri"/>
              </a:rPr>
              <a:t>firmly </a:t>
            </a:r>
            <a:r>
              <a:rPr lang="en-US" sz="2400" spc="-5" dirty="0">
                <a:latin typeface="+mj-lt"/>
                <a:cs typeface="Calibri"/>
              </a:rPr>
              <a:t>established in </a:t>
            </a:r>
            <a:r>
              <a:rPr lang="en-US" sz="2400" dirty="0">
                <a:latin typeface="+mj-lt"/>
                <a:cs typeface="Calibri"/>
              </a:rPr>
              <a:t>the field </a:t>
            </a:r>
            <a:r>
              <a:rPr lang="en-US" sz="2400" spc="-10" dirty="0">
                <a:latin typeface="+mj-lt"/>
                <a:cs typeface="Calibri"/>
              </a:rPr>
              <a:t>are</a:t>
            </a:r>
            <a:r>
              <a:rPr lang="en-US" sz="2400" spc="-180" dirty="0">
                <a:latin typeface="+mj-lt"/>
                <a:cs typeface="Calibri"/>
              </a:rPr>
              <a:t> </a:t>
            </a:r>
            <a:r>
              <a:rPr lang="en-US" sz="2400" spc="-5" dirty="0">
                <a:latin typeface="+mj-lt"/>
                <a:cs typeface="Calibri"/>
              </a:rPr>
              <a:t>eligible  </a:t>
            </a:r>
            <a:r>
              <a:rPr lang="en-US" sz="2400" dirty="0">
                <a:latin typeface="+mj-lt"/>
                <a:cs typeface="Calibri"/>
              </a:rPr>
              <a:t>(e.g.,</a:t>
            </a:r>
            <a:r>
              <a:rPr lang="en-US" sz="2400" spc="-95" dirty="0">
                <a:latin typeface="+mj-lt"/>
                <a:cs typeface="Calibri"/>
              </a:rPr>
              <a:t> </a:t>
            </a:r>
            <a:r>
              <a:rPr lang="en-US" sz="2400" spc="-5" dirty="0">
                <a:latin typeface="+mj-lt"/>
                <a:cs typeface="Calibri"/>
              </a:rPr>
              <a:t>DNA).</a:t>
            </a:r>
            <a:endParaRPr lang="en-US" sz="2400" dirty="0">
              <a:latin typeface="+mj-lt"/>
              <a:cs typeface="Calibri"/>
            </a:endParaRPr>
          </a:p>
          <a:p>
            <a:pPr marL="355600" indent="-342900">
              <a:lnSpc>
                <a:spcPct val="100000"/>
              </a:lnSpc>
              <a:tabLst>
                <a:tab pos="469900" algn="l"/>
              </a:tabLst>
            </a:pPr>
            <a:r>
              <a:rPr lang="en-US" sz="2400" b="1" spc="-5" dirty="0" smtClean="0">
                <a:latin typeface="+mj-lt"/>
                <a:cs typeface="Calibri"/>
              </a:rPr>
              <a:t>Check </a:t>
            </a:r>
            <a:r>
              <a:rPr lang="en-US" sz="2400" b="1" dirty="0">
                <a:latin typeface="+mj-lt"/>
                <a:cs typeface="Calibri"/>
              </a:rPr>
              <a:t>the Guide </a:t>
            </a:r>
            <a:r>
              <a:rPr lang="en-US" sz="2400" b="1" spc="-15" dirty="0">
                <a:latin typeface="+mj-lt"/>
                <a:cs typeface="Calibri"/>
              </a:rPr>
              <a:t>for</a:t>
            </a:r>
            <a:r>
              <a:rPr lang="en-US" sz="2400" b="1" spc="-155" dirty="0">
                <a:latin typeface="+mj-lt"/>
                <a:cs typeface="Calibri"/>
              </a:rPr>
              <a:t> </a:t>
            </a:r>
            <a:r>
              <a:rPr lang="en-US" sz="2400" b="1" spc="-5" dirty="0">
                <a:latin typeface="+mj-lt"/>
                <a:cs typeface="Calibri"/>
              </a:rPr>
              <a:t>Authors!</a:t>
            </a:r>
            <a:endParaRPr lang="en-US" sz="2400" b="1" dirty="0">
              <a:latin typeface="+mj-lt"/>
            </a:endParaRPr>
          </a:p>
        </p:txBody>
      </p:sp>
    </p:spTree>
    <p:extLst>
      <p:ext uri="{BB962C8B-B14F-4D97-AF65-F5344CB8AC3E}">
        <p14:creationId xmlns:p14="http://schemas.microsoft.com/office/powerpoint/2010/main" val="381316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006593" y="402553"/>
            <a:ext cx="9171864" cy="6569747"/>
          </a:xfrm>
          <a:prstGeom prst="rect">
            <a:avLst/>
          </a:prstGeom>
        </p:spPr>
      </p:pic>
      <p:sp>
        <p:nvSpPr>
          <p:cNvPr id="5" name="TextBox 4"/>
          <p:cNvSpPr txBox="1"/>
          <p:nvPr/>
        </p:nvSpPr>
        <p:spPr>
          <a:xfrm>
            <a:off x="763705" y="1064526"/>
            <a:ext cx="1313180" cy="461665"/>
          </a:xfrm>
          <a:prstGeom prst="rect">
            <a:avLst/>
          </a:prstGeom>
          <a:noFill/>
        </p:spPr>
        <p:txBody>
          <a:bodyPr vert="horz" wrap="none" rtlCol="0">
            <a:spAutoFit/>
          </a:bodyPr>
          <a:lstStyle/>
          <a:p>
            <a:r>
              <a:rPr lang="en-US" sz="2400" b="1" dirty="0" smtClean="0">
                <a:solidFill>
                  <a:srgbClr val="00B0F0"/>
                </a:solidFill>
              </a:rPr>
              <a:t>BYLINE</a:t>
            </a:r>
            <a:endParaRPr lang="en-US" sz="2400" b="1" dirty="0">
              <a:solidFill>
                <a:srgbClr val="00B0F0"/>
              </a:solidFill>
            </a:endParaRPr>
          </a:p>
        </p:txBody>
      </p:sp>
      <p:sp>
        <p:nvSpPr>
          <p:cNvPr id="9" name="Line Callout 1 8"/>
          <p:cNvSpPr/>
          <p:nvPr/>
        </p:nvSpPr>
        <p:spPr>
          <a:xfrm>
            <a:off x="10178457" y="2386013"/>
            <a:ext cx="1428750" cy="641223"/>
          </a:xfrm>
          <a:prstGeom prst="borderCallout1">
            <a:avLst>
              <a:gd name="adj1" fmla="val 54401"/>
              <a:gd name="adj2" fmla="val 667"/>
              <a:gd name="adj3" fmla="val 112500"/>
              <a:gd name="adj4" fmla="val -383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F0"/>
                </a:solidFill>
              </a:rPr>
              <a:t>AIM</a:t>
            </a:r>
            <a:endParaRPr lang="en-US" dirty="0">
              <a:solidFill>
                <a:srgbClr val="00B0F0"/>
              </a:solidFill>
            </a:endParaRPr>
          </a:p>
        </p:txBody>
      </p:sp>
      <p:sp>
        <p:nvSpPr>
          <p:cNvPr id="10" name="Line Callout 1 9"/>
          <p:cNvSpPr/>
          <p:nvPr/>
        </p:nvSpPr>
        <p:spPr>
          <a:xfrm>
            <a:off x="10178457" y="3046203"/>
            <a:ext cx="1428750" cy="641223"/>
          </a:xfrm>
          <a:prstGeom prst="borderCallout1">
            <a:avLst>
              <a:gd name="adj1" fmla="val 925"/>
              <a:gd name="adj2" fmla="val 667"/>
              <a:gd name="adj3" fmla="val 79077"/>
              <a:gd name="adj4" fmla="val -373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F0"/>
                </a:solidFill>
              </a:rPr>
              <a:t>METHOD</a:t>
            </a:r>
            <a:endParaRPr lang="en-US" dirty="0">
              <a:solidFill>
                <a:srgbClr val="00B0F0"/>
              </a:solidFill>
            </a:endParaRPr>
          </a:p>
        </p:txBody>
      </p:sp>
      <p:sp>
        <p:nvSpPr>
          <p:cNvPr id="11" name="Line Callout 1 10"/>
          <p:cNvSpPr/>
          <p:nvPr/>
        </p:nvSpPr>
        <p:spPr>
          <a:xfrm>
            <a:off x="10178457" y="3912978"/>
            <a:ext cx="1428750" cy="641223"/>
          </a:xfrm>
          <a:prstGeom prst="borderCallout1">
            <a:avLst>
              <a:gd name="adj1" fmla="val 925"/>
              <a:gd name="adj2" fmla="val 667"/>
              <a:gd name="adj3" fmla="val 79077"/>
              <a:gd name="adj4" fmla="val -373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F0"/>
                </a:solidFill>
              </a:rPr>
              <a:t>RESULTS/ FINDINGS</a:t>
            </a:r>
            <a:endParaRPr lang="en-US" dirty="0">
              <a:solidFill>
                <a:srgbClr val="00B0F0"/>
              </a:solidFill>
            </a:endParaRPr>
          </a:p>
        </p:txBody>
      </p:sp>
      <p:sp>
        <p:nvSpPr>
          <p:cNvPr id="12" name="Line Callout 1 11"/>
          <p:cNvSpPr/>
          <p:nvPr/>
        </p:nvSpPr>
        <p:spPr>
          <a:xfrm>
            <a:off x="10178457" y="5104149"/>
            <a:ext cx="1737318" cy="641223"/>
          </a:xfrm>
          <a:prstGeom prst="borderCallout1">
            <a:avLst>
              <a:gd name="adj1" fmla="val 925"/>
              <a:gd name="adj2" fmla="val 667"/>
              <a:gd name="adj3" fmla="val 79077"/>
              <a:gd name="adj4" fmla="val -373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F0"/>
                </a:solidFill>
              </a:rPr>
              <a:t>CONCLUSION</a:t>
            </a:r>
            <a:endParaRPr lang="en-US" dirty="0">
              <a:solidFill>
                <a:srgbClr val="00B0F0"/>
              </a:solidFill>
            </a:endParaRPr>
          </a:p>
        </p:txBody>
      </p:sp>
    </p:spTree>
    <p:extLst>
      <p:ext uri="{BB962C8B-B14F-4D97-AF65-F5344CB8AC3E}">
        <p14:creationId xmlns:p14="http://schemas.microsoft.com/office/powerpoint/2010/main" val="251293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1611" y="1385889"/>
            <a:ext cx="9269665" cy="5300662"/>
          </a:xfrm>
          <a:prstGeom prst="rect">
            <a:avLst/>
          </a:prstGeom>
        </p:spPr>
      </p:pic>
      <p:sp>
        <p:nvSpPr>
          <p:cNvPr id="5" name="Title 4"/>
          <p:cNvSpPr>
            <a:spLocks noGrp="1"/>
          </p:cNvSpPr>
          <p:nvPr>
            <p:ph type="title"/>
          </p:nvPr>
        </p:nvSpPr>
        <p:spPr/>
        <p:txBody>
          <a:bodyPr/>
          <a:lstStyle/>
          <a:p>
            <a:r>
              <a:rPr lang="en-US" dirty="0" smtClean="0"/>
              <a:t>MANUSCRIPT</a:t>
            </a:r>
            <a:endParaRPr lang="en-US" dirty="0"/>
          </a:p>
        </p:txBody>
      </p:sp>
      <p:sp>
        <p:nvSpPr>
          <p:cNvPr id="7" name="TextBox 6"/>
          <p:cNvSpPr txBox="1"/>
          <p:nvPr/>
        </p:nvSpPr>
        <p:spPr>
          <a:xfrm>
            <a:off x="9339975" y="3000376"/>
            <a:ext cx="1364476" cy="369332"/>
          </a:xfrm>
          <a:prstGeom prst="rect">
            <a:avLst/>
          </a:prstGeom>
          <a:noFill/>
        </p:spPr>
        <p:txBody>
          <a:bodyPr wrap="none" rtlCol="0">
            <a:spAutoFit/>
          </a:bodyPr>
          <a:lstStyle/>
          <a:p>
            <a:r>
              <a:rPr lang="en-US" b="1" dirty="0" smtClean="0">
                <a:solidFill>
                  <a:srgbClr val="FF0000"/>
                </a:solidFill>
              </a:rPr>
              <a:t>Check </a:t>
            </a:r>
            <a:r>
              <a:rPr lang="en-US" b="1" dirty="0" err="1" smtClean="0">
                <a:solidFill>
                  <a:srgbClr val="FF0000"/>
                </a:solidFill>
              </a:rPr>
              <a:t>GfA</a:t>
            </a:r>
            <a:endParaRPr lang="en-US" b="1" dirty="0">
              <a:solidFill>
                <a:srgbClr val="FF0000"/>
              </a:solidFill>
            </a:endParaRPr>
          </a:p>
        </p:txBody>
      </p:sp>
      <p:cxnSp>
        <p:nvCxnSpPr>
          <p:cNvPr id="9" name="Straight Arrow Connector 8"/>
          <p:cNvCxnSpPr/>
          <p:nvPr/>
        </p:nvCxnSpPr>
        <p:spPr>
          <a:xfrm>
            <a:off x="1300163" y="2728913"/>
            <a:ext cx="185737" cy="4286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47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6. INTRODUCTION</a:t>
            </a:r>
            <a:endParaRPr lang="en-US" sz="4000" dirty="0"/>
          </a:p>
        </p:txBody>
      </p:sp>
      <p:sp>
        <p:nvSpPr>
          <p:cNvPr id="3" name="Content Placeholder 2"/>
          <p:cNvSpPr>
            <a:spLocks noGrp="1"/>
          </p:cNvSpPr>
          <p:nvPr>
            <p:ph sz="half" idx="1"/>
          </p:nvPr>
        </p:nvSpPr>
        <p:spPr/>
        <p:txBody>
          <a:bodyPr>
            <a:normAutofit lnSpcReduction="10000"/>
          </a:bodyPr>
          <a:lstStyle/>
          <a:p>
            <a:pPr>
              <a:lnSpc>
                <a:spcPct val="160000"/>
              </a:lnSpc>
            </a:pPr>
            <a:r>
              <a:rPr lang="en-US" sz="2400" dirty="0" smtClean="0">
                <a:latin typeface="Arial"/>
                <a:cs typeface="Arial"/>
              </a:rPr>
              <a:t>Presents </a:t>
            </a:r>
            <a:r>
              <a:rPr lang="en-US" sz="2400" dirty="0">
                <a:latin typeface="Arial"/>
                <a:cs typeface="Arial"/>
              </a:rPr>
              <a:t>the </a:t>
            </a:r>
            <a:r>
              <a:rPr lang="en-US" sz="2400" spc="-5" dirty="0">
                <a:latin typeface="Arial"/>
                <a:cs typeface="Arial"/>
              </a:rPr>
              <a:t>background knowledge that readers need,</a:t>
            </a:r>
            <a:r>
              <a:rPr lang="en-US" sz="2400" spc="-70" dirty="0">
                <a:latin typeface="Arial"/>
                <a:cs typeface="Arial"/>
              </a:rPr>
              <a:t> </a:t>
            </a:r>
            <a:r>
              <a:rPr lang="en-US" sz="2400" spc="-5" dirty="0" smtClean="0">
                <a:latin typeface="Arial"/>
                <a:cs typeface="Arial"/>
              </a:rPr>
              <a:t>readers </a:t>
            </a:r>
            <a:r>
              <a:rPr lang="en-US" sz="2400" dirty="0">
                <a:latin typeface="Arial"/>
                <a:cs typeface="Arial"/>
              </a:rPr>
              <a:t>can </a:t>
            </a:r>
            <a:r>
              <a:rPr lang="en-US" sz="2400" spc="-5" dirty="0">
                <a:latin typeface="Arial"/>
                <a:cs typeface="Arial"/>
              </a:rPr>
              <a:t>appreciate, </a:t>
            </a:r>
            <a:r>
              <a:rPr lang="en-US" sz="2400" dirty="0">
                <a:latin typeface="Arial"/>
                <a:cs typeface="Arial"/>
              </a:rPr>
              <a:t>how the findings of the </a:t>
            </a:r>
            <a:r>
              <a:rPr lang="en-US" sz="2400" spc="-5" dirty="0">
                <a:latin typeface="Arial"/>
                <a:cs typeface="Arial"/>
              </a:rPr>
              <a:t>paper </a:t>
            </a:r>
            <a:r>
              <a:rPr lang="en-US" sz="2400" dirty="0">
                <a:latin typeface="Arial"/>
                <a:cs typeface="Arial"/>
              </a:rPr>
              <a:t>are </a:t>
            </a:r>
            <a:r>
              <a:rPr lang="en-US" sz="2400" spc="-5" dirty="0">
                <a:latin typeface="Arial"/>
                <a:cs typeface="Arial"/>
              </a:rPr>
              <a:t>an  advance </a:t>
            </a:r>
            <a:r>
              <a:rPr lang="en-US" sz="2400" dirty="0">
                <a:latin typeface="Arial"/>
                <a:cs typeface="Arial"/>
              </a:rPr>
              <a:t>on current knowledge in the</a:t>
            </a:r>
            <a:r>
              <a:rPr lang="en-US" sz="2400" spc="-200" dirty="0">
                <a:latin typeface="Arial"/>
                <a:cs typeface="Arial"/>
              </a:rPr>
              <a:t> </a:t>
            </a:r>
            <a:r>
              <a:rPr lang="en-US" sz="2400" dirty="0" smtClean="0">
                <a:latin typeface="Arial"/>
                <a:cs typeface="Arial"/>
              </a:rPr>
              <a:t>field.</a:t>
            </a:r>
            <a:endParaRPr lang="en-US" sz="2400" dirty="0"/>
          </a:p>
        </p:txBody>
      </p:sp>
      <p:sp>
        <p:nvSpPr>
          <p:cNvPr id="4" name="Content Placeholder 3"/>
          <p:cNvSpPr>
            <a:spLocks noGrp="1"/>
          </p:cNvSpPr>
          <p:nvPr>
            <p:ph sz="half" idx="2"/>
          </p:nvPr>
        </p:nvSpPr>
        <p:spPr/>
        <p:txBody>
          <a:bodyPr>
            <a:normAutofit lnSpcReduction="10000"/>
          </a:bodyPr>
          <a:lstStyle/>
          <a:p>
            <a:pPr marL="0" indent="0">
              <a:lnSpc>
                <a:spcPct val="100000"/>
              </a:lnSpc>
              <a:buNone/>
            </a:pPr>
            <a:r>
              <a:rPr lang="en-US" sz="2800" b="1" spc="-10" dirty="0" smtClean="0">
                <a:latin typeface="Calibri"/>
                <a:cs typeface="Calibri"/>
              </a:rPr>
              <a:t>Six</a:t>
            </a:r>
            <a:r>
              <a:rPr lang="en-US" sz="2800" spc="-10" dirty="0" smtClean="0">
                <a:latin typeface="Calibri"/>
                <a:cs typeface="Calibri"/>
              </a:rPr>
              <a:t> </a:t>
            </a:r>
            <a:r>
              <a:rPr lang="en-US" sz="2800" spc="-5" dirty="0" smtClean="0">
                <a:latin typeface="Calibri"/>
                <a:cs typeface="Calibri"/>
              </a:rPr>
              <a:t>elements </a:t>
            </a:r>
            <a:r>
              <a:rPr lang="en-US" sz="2800" spc="-5" dirty="0">
                <a:latin typeface="Calibri"/>
                <a:cs typeface="Calibri"/>
              </a:rPr>
              <a:t>in </a:t>
            </a:r>
            <a:r>
              <a:rPr lang="en-US" sz="2800" spc="-5" dirty="0" smtClean="0">
                <a:latin typeface="Calibri"/>
                <a:cs typeface="Calibri"/>
              </a:rPr>
              <a:t>INTRODUCTION: </a:t>
            </a:r>
          </a:p>
          <a:p>
            <a:pPr marL="457200" indent="-457200">
              <a:lnSpc>
                <a:spcPct val="110000"/>
              </a:lnSpc>
              <a:spcBef>
                <a:spcPts val="600"/>
              </a:spcBef>
              <a:buFont typeface="+mj-lt"/>
              <a:buAutoNum type="arabicPeriod"/>
            </a:pPr>
            <a:r>
              <a:rPr lang="en-US" sz="2400" spc="-5" dirty="0" smtClean="0">
                <a:latin typeface="Calibri"/>
                <a:cs typeface="Calibri"/>
              </a:rPr>
              <a:t>The </a:t>
            </a:r>
            <a:r>
              <a:rPr lang="en-US" sz="2400" dirty="0">
                <a:latin typeface="Calibri"/>
                <a:cs typeface="Calibri"/>
              </a:rPr>
              <a:t>theme </a:t>
            </a:r>
            <a:r>
              <a:rPr lang="en-US" sz="2400" spc="-5" dirty="0">
                <a:latin typeface="Calibri"/>
                <a:cs typeface="Calibri"/>
              </a:rPr>
              <a:t>or </a:t>
            </a:r>
            <a:r>
              <a:rPr lang="en-US" sz="2400" spc="-15" dirty="0">
                <a:latin typeface="Calibri"/>
                <a:cs typeface="Calibri"/>
              </a:rPr>
              <a:t>topic </a:t>
            </a:r>
            <a:r>
              <a:rPr lang="en-US" sz="2400" spc="-5" dirty="0">
                <a:latin typeface="Calibri"/>
                <a:cs typeface="Calibri"/>
              </a:rPr>
              <a:t>of the</a:t>
            </a:r>
            <a:r>
              <a:rPr lang="en-US" sz="2400" spc="20" dirty="0">
                <a:latin typeface="Calibri"/>
                <a:cs typeface="Calibri"/>
              </a:rPr>
              <a:t> </a:t>
            </a:r>
            <a:r>
              <a:rPr lang="en-US" sz="2400" spc="-10" dirty="0">
                <a:latin typeface="Calibri"/>
                <a:cs typeface="Calibri"/>
              </a:rPr>
              <a:t>study</a:t>
            </a:r>
            <a:endParaRPr lang="en-US" sz="2400" dirty="0">
              <a:latin typeface="Calibri"/>
              <a:cs typeface="Calibri"/>
            </a:endParaRPr>
          </a:p>
          <a:p>
            <a:pPr marL="469901" indent="-457200">
              <a:lnSpc>
                <a:spcPct val="110000"/>
              </a:lnSpc>
              <a:spcBef>
                <a:spcPts val="600"/>
              </a:spcBef>
              <a:buFont typeface="+mj-lt"/>
              <a:buAutoNum type="arabicPeriod"/>
              <a:tabLst>
                <a:tab pos="528320" algn="l"/>
              </a:tabLst>
            </a:pPr>
            <a:r>
              <a:rPr lang="en-US" sz="2400" spc="-5" dirty="0">
                <a:latin typeface="Calibri"/>
                <a:cs typeface="Calibri"/>
              </a:rPr>
              <a:t>The importance </a:t>
            </a:r>
            <a:r>
              <a:rPr lang="en-US" sz="2400" dirty="0">
                <a:latin typeface="Calibri"/>
                <a:cs typeface="Calibri"/>
              </a:rPr>
              <a:t>of </a:t>
            </a:r>
            <a:r>
              <a:rPr lang="en-US" sz="2400" spc="-10" dirty="0">
                <a:latin typeface="Calibri"/>
                <a:cs typeface="Calibri"/>
              </a:rPr>
              <a:t>the</a:t>
            </a:r>
            <a:r>
              <a:rPr lang="en-US" sz="2400" spc="-45" dirty="0">
                <a:latin typeface="Calibri"/>
                <a:cs typeface="Calibri"/>
              </a:rPr>
              <a:t> </a:t>
            </a:r>
            <a:r>
              <a:rPr lang="en-US" sz="2400" spc="-10" dirty="0">
                <a:latin typeface="Calibri"/>
                <a:cs typeface="Calibri"/>
              </a:rPr>
              <a:t>topics</a:t>
            </a:r>
            <a:endParaRPr lang="en-US" sz="2400" dirty="0">
              <a:latin typeface="Calibri"/>
              <a:cs typeface="Calibri"/>
            </a:endParaRPr>
          </a:p>
          <a:p>
            <a:pPr marL="469901" indent="-457200">
              <a:lnSpc>
                <a:spcPct val="110000"/>
              </a:lnSpc>
              <a:spcBef>
                <a:spcPts val="600"/>
              </a:spcBef>
              <a:buFont typeface="+mj-lt"/>
              <a:buAutoNum type="arabicPeriod"/>
              <a:tabLst>
                <a:tab pos="528320" algn="l"/>
              </a:tabLst>
            </a:pPr>
            <a:r>
              <a:rPr lang="en-US" sz="2400" spc="-10" dirty="0">
                <a:latin typeface="Calibri"/>
                <a:cs typeface="Calibri"/>
              </a:rPr>
              <a:t>Cites </a:t>
            </a:r>
            <a:r>
              <a:rPr lang="en-US" sz="2400" dirty="0">
                <a:latin typeface="Calibri"/>
                <a:cs typeface="Calibri"/>
              </a:rPr>
              <a:t>or </a:t>
            </a:r>
            <a:r>
              <a:rPr lang="en-US" sz="2400" spc="-10" dirty="0">
                <a:latin typeface="Calibri"/>
                <a:cs typeface="Calibri"/>
              </a:rPr>
              <a:t>summarizes </a:t>
            </a:r>
            <a:r>
              <a:rPr lang="en-US" sz="2400" dirty="0">
                <a:latin typeface="Calibri"/>
                <a:cs typeface="Calibri"/>
              </a:rPr>
              <a:t>the </a:t>
            </a:r>
            <a:r>
              <a:rPr lang="en-US" sz="2400" spc="-30" dirty="0">
                <a:latin typeface="Calibri"/>
                <a:cs typeface="Calibri"/>
              </a:rPr>
              <a:t>state </a:t>
            </a:r>
            <a:r>
              <a:rPr lang="en-US" sz="2400" dirty="0">
                <a:latin typeface="Calibri"/>
                <a:cs typeface="Calibri"/>
              </a:rPr>
              <a:t>of </a:t>
            </a:r>
            <a:r>
              <a:rPr lang="en-US" sz="2400" spc="-5" dirty="0">
                <a:latin typeface="Calibri"/>
                <a:cs typeface="Calibri"/>
              </a:rPr>
              <a:t>the </a:t>
            </a:r>
            <a:r>
              <a:rPr lang="en-US" sz="2400" dirty="0">
                <a:latin typeface="Calibri"/>
                <a:cs typeface="Calibri"/>
              </a:rPr>
              <a:t>art of the </a:t>
            </a:r>
            <a:r>
              <a:rPr lang="en-US" sz="2400" spc="-5" dirty="0">
                <a:latin typeface="Calibri"/>
                <a:cs typeface="Calibri"/>
              </a:rPr>
              <a:t>previous</a:t>
            </a:r>
            <a:r>
              <a:rPr lang="en-US" sz="2400" spc="-20" dirty="0">
                <a:latin typeface="Calibri"/>
                <a:cs typeface="Calibri"/>
              </a:rPr>
              <a:t> </a:t>
            </a:r>
            <a:r>
              <a:rPr lang="en-US" sz="2400" spc="-10" dirty="0">
                <a:latin typeface="Calibri"/>
                <a:cs typeface="Calibri"/>
              </a:rPr>
              <a:t>studies</a:t>
            </a:r>
            <a:endParaRPr lang="en-US" sz="2400" dirty="0">
              <a:latin typeface="Calibri"/>
              <a:cs typeface="Calibri"/>
            </a:endParaRPr>
          </a:p>
          <a:p>
            <a:pPr marL="469901" marR="1055370" indent="-457200">
              <a:lnSpc>
                <a:spcPct val="110000"/>
              </a:lnSpc>
              <a:spcBef>
                <a:spcPts val="600"/>
              </a:spcBef>
              <a:buFont typeface="+mj-lt"/>
              <a:buAutoNum type="arabicPeriod"/>
              <a:tabLst>
                <a:tab pos="528320" algn="l"/>
              </a:tabLst>
            </a:pPr>
            <a:r>
              <a:rPr lang="en-US" sz="2400" spc="-5" dirty="0">
                <a:latin typeface="Calibri"/>
                <a:cs typeface="Calibri"/>
              </a:rPr>
              <a:t>The </a:t>
            </a:r>
            <a:r>
              <a:rPr lang="en-US" sz="2400" spc="-20" dirty="0">
                <a:latin typeface="Calibri"/>
                <a:cs typeface="Calibri"/>
              </a:rPr>
              <a:t>gap </a:t>
            </a:r>
            <a:r>
              <a:rPr lang="en-US" sz="2400" dirty="0">
                <a:latin typeface="Calibri"/>
                <a:cs typeface="Calibri"/>
              </a:rPr>
              <a:t>or </a:t>
            </a:r>
            <a:r>
              <a:rPr lang="en-US" sz="2400" spc="-10" dirty="0">
                <a:latin typeface="Calibri"/>
                <a:cs typeface="Calibri"/>
              </a:rPr>
              <a:t>inconsistencies </a:t>
            </a:r>
            <a:r>
              <a:rPr lang="en-US" sz="2400" spc="-20" dirty="0">
                <a:latin typeface="Calibri"/>
                <a:cs typeface="Calibri"/>
              </a:rPr>
              <a:t>exist </a:t>
            </a:r>
            <a:r>
              <a:rPr lang="en-US" sz="2400" dirty="0">
                <a:latin typeface="Calibri"/>
                <a:cs typeface="Calibri"/>
              </a:rPr>
              <a:t>with </a:t>
            </a:r>
            <a:r>
              <a:rPr lang="en-US" sz="2400" spc="-10" dirty="0">
                <a:latin typeface="Calibri"/>
                <a:cs typeface="Calibri"/>
              </a:rPr>
              <a:t>current study </a:t>
            </a:r>
            <a:r>
              <a:rPr lang="en-US" sz="2400" dirty="0">
                <a:latin typeface="Calibri"/>
                <a:cs typeface="Calibri"/>
              </a:rPr>
              <a:t>try </a:t>
            </a:r>
            <a:r>
              <a:rPr lang="en-US" sz="2400" spc="-25" dirty="0">
                <a:latin typeface="Calibri"/>
                <a:cs typeface="Calibri"/>
              </a:rPr>
              <a:t>to  </a:t>
            </a:r>
            <a:r>
              <a:rPr lang="en-US" sz="2400" spc="-5" dirty="0">
                <a:latin typeface="Calibri"/>
                <a:cs typeface="Calibri"/>
              </a:rPr>
              <a:t>address</a:t>
            </a:r>
            <a:endParaRPr lang="en-US" sz="2400" dirty="0">
              <a:latin typeface="Calibri"/>
              <a:cs typeface="Calibri"/>
            </a:endParaRPr>
          </a:p>
          <a:p>
            <a:pPr marL="469901" indent="-457200">
              <a:lnSpc>
                <a:spcPct val="110000"/>
              </a:lnSpc>
              <a:spcBef>
                <a:spcPts val="600"/>
              </a:spcBef>
              <a:buFont typeface="+mj-lt"/>
              <a:buAutoNum type="arabicPeriod"/>
              <a:tabLst>
                <a:tab pos="528320" algn="l"/>
              </a:tabLst>
            </a:pPr>
            <a:r>
              <a:rPr lang="en-US" sz="2400" spc="-15" dirty="0">
                <a:latin typeface="Calibri"/>
                <a:cs typeface="Calibri"/>
              </a:rPr>
              <a:t>Research </a:t>
            </a:r>
            <a:r>
              <a:rPr lang="en-US" sz="2400" spc="-10" dirty="0">
                <a:latin typeface="Calibri"/>
                <a:cs typeface="Calibri"/>
              </a:rPr>
              <a:t>problems </a:t>
            </a:r>
            <a:r>
              <a:rPr lang="en-US" sz="2400" spc="-20" dirty="0">
                <a:latin typeface="Calibri"/>
                <a:cs typeface="Calibri"/>
              </a:rPr>
              <a:t>to </a:t>
            </a:r>
            <a:r>
              <a:rPr lang="en-US" sz="2400" dirty="0">
                <a:latin typeface="Calibri"/>
                <a:cs typeface="Calibri"/>
              </a:rPr>
              <a:t>be</a:t>
            </a:r>
            <a:r>
              <a:rPr lang="en-US" sz="2400" spc="-25" dirty="0">
                <a:latin typeface="Calibri"/>
                <a:cs typeface="Calibri"/>
              </a:rPr>
              <a:t> </a:t>
            </a:r>
            <a:r>
              <a:rPr lang="en-US" sz="2400" spc="-5" dirty="0">
                <a:latin typeface="Calibri"/>
                <a:cs typeface="Calibri"/>
              </a:rPr>
              <a:t>addressed</a:t>
            </a:r>
            <a:endParaRPr lang="en-US" sz="2400" dirty="0">
              <a:latin typeface="Calibri"/>
              <a:cs typeface="Calibri"/>
            </a:endParaRPr>
          </a:p>
          <a:p>
            <a:pPr marL="469901" indent="-457200">
              <a:lnSpc>
                <a:spcPct val="110000"/>
              </a:lnSpc>
              <a:spcBef>
                <a:spcPts val="600"/>
              </a:spcBef>
              <a:buFont typeface="+mj-lt"/>
              <a:buAutoNum type="arabicPeriod"/>
              <a:tabLst>
                <a:tab pos="528320" algn="l"/>
              </a:tabLst>
            </a:pPr>
            <a:r>
              <a:rPr lang="en-US" sz="2400" spc="-15" dirty="0">
                <a:latin typeface="Calibri"/>
                <a:cs typeface="Calibri"/>
              </a:rPr>
              <a:t>Research</a:t>
            </a:r>
            <a:r>
              <a:rPr lang="en-US" sz="2400" spc="-105" dirty="0">
                <a:latin typeface="Calibri"/>
                <a:cs typeface="Calibri"/>
              </a:rPr>
              <a:t> </a:t>
            </a:r>
            <a:r>
              <a:rPr lang="en-US" sz="2400" spc="-5" dirty="0">
                <a:latin typeface="Calibri"/>
                <a:cs typeface="Calibri"/>
              </a:rPr>
              <a:t>objectives</a:t>
            </a:r>
            <a:endParaRPr lang="en-US" sz="2400" dirty="0">
              <a:latin typeface="Calibri"/>
              <a:cs typeface="Calibri"/>
            </a:endParaRPr>
          </a:p>
        </p:txBody>
      </p:sp>
    </p:spTree>
    <p:extLst>
      <p:ext uri="{BB962C8B-B14F-4D97-AF65-F5344CB8AC3E}">
        <p14:creationId xmlns:p14="http://schemas.microsoft.com/office/powerpoint/2010/main" val="255153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6. </a:t>
            </a:r>
            <a:r>
              <a:rPr lang="en-US" dirty="0" smtClean="0"/>
              <a:t>INTRODUCTION.</a:t>
            </a:r>
            <a:endParaRPr lang="en-US" dirty="0"/>
          </a:p>
        </p:txBody>
      </p:sp>
      <p:sp>
        <p:nvSpPr>
          <p:cNvPr id="6" name="Content Placeholder 5"/>
          <p:cNvSpPr>
            <a:spLocks noGrp="1"/>
          </p:cNvSpPr>
          <p:nvPr>
            <p:ph idx="1"/>
          </p:nvPr>
        </p:nvSpPr>
        <p:spPr/>
        <p:txBody>
          <a:bodyPr>
            <a:normAutofit/>
          </a:bodyPr>
          <a:lstStyle/>
          <a:p>
            <a:pPr marL="622300">
              <a:lnSpc>
                <a:spcPct val="100000"/>
              </a:lnSpc>
            </a:pPr>
            <a:r>
              <a:rPr lang="en-US" sz="2400" dirty="0">
                <a:latin typeface="Calibri"/>
                <a:cs typeface="Calibri"/>
              </a:rPr>
              <a:t>A </a:t>
            </a:r>
            <a:r>
              <a:rPr lang="en-US" sz="2400" spc="-10" dirty="0">
                <a:latin typeface="Calibri"/>
                <a:cs typeface="Calibri"/>
              </a:rPr>
              <a:t>good </a:t>
            </a:r>
            <a:r>
              <a:rPr lang="en-US" sz="2400" spc="-5" dirty="0">
                <a:latin typeface="Calibri"/>
                <a:cs typeface="Calibri"/>
              </a:rPr>
              <a:t>INTRODUCTION should </a:t>
            </a:r>
            <a:r>
              <a:rPr lang="en-US" sz="2400" spc="-10" dirty="0">
                <a:latin typeface="Calibri"/>
                <a:cs typeface="Calibri"/>
              </a:rPr>
              <a:t>answer the following</a:t>
            </a:r>
            <a:r>
              <a:rPr lang="en-US" sz="2400" spc="90" dirty="0">
                <a:latin typeface="Calibri"/>
                <a:cs typeface="Calibri"/>
              </a:rPr>
              <a:t> </a:t>
            </a:r>
            <a:r>
              <a:rPr lang="en-US" sz="2400" spc="-10" dirty="0">
                <a:latin typeface="Calibri"/>
                <a:cs typeface="Calibri"/>
              </a:rPr>
              <a:t>questions:</a:t>
            </a:r>
            <a:endParaRPr lang="en-US" sz="2400" dirty="0">
              <a:latin typeface="Calibri"/>
              <a:cs typeface="Calibri"/>
            </a:endParaRPr>
          </a:p>
          <a:p>
            <a:pPr marL="1137285" indent="-514984">
              <a:lnSpc>
                <a:spcPct val="100000"/>
              </a:lnSpc>
              <a:buAutoNum type="arabicPeriod"/>
              <a:tabLst>
                <a:tab pos="1137920" algn="l"/>
              </a:tabLst>
            </a:pPr>
            <a:r>
              <a:rPr lang="en-US" sz="2400" spc="-5" dirty="0" smtClean="0">
                <a:latin typeface="Calibri"/>
                <a:cs typeface="Calibri"/>
              </a:rPr>
              <a:t>What </a:t>
            </a:r>
            <a:r>
              <a:rPr lang="en-US" sz="2400" dirty="0">
                <a:latin typeface="Calibri"/>
                <a:cs typeface="Calibri"/>
              </a:rPr>
              <a:t>is the </a:t>
            </a:r>
            <a:r>
              <a:rPr lang="en-US" sz="2400" spc="-10" dirty="0">
                <a:latin typeface="Calibri"/>
                <a:cs typeface="Calibri"/>
              </a:rPr>
              <a:t>problem </a:t>
            </a:r>
            <a:r>
              <a:rPr lang="en-US" sz="2400" spc="-25" dirty="0">
                <a:latin typeface="Calibri"/>
                <a:cs typeface="Calibri"/>
              </a:rPr>
              <a:t>to </a:t>
            </a:r>
            <a:r>
              <a:rPr lang="en-US" sz="2400" spc="-5" dirty="0">
                <a:latin typeface="Calibri"/>
                <a:cs typeface="Calibri"/>
              </a:rPr>
              <a:t>be</a:t>
            </a:r>
            <a:r>
              <a:rPr lang="en-US" sz="2400" spc="20" dirty="0">
                <a:latin typeface="Calibri"/>
                <a:cs typeface="Calibri"/>
              </a:rPr>
              <a:t> </a:t>
            </a:r>
            <a:r>
              <a:rPr lang="en-US" sz="2400" spc="-10" dirty="0">
                <a:latin typeface="Calibri"/>
                <a:cs typeface="Calibri"/>
              </a:rPr>
              <a:t>solved?</a:t>
            </a:r>
            <a:endParaRPr lang="en-US" sz="2400" dirty="0">
              <a:latin typeface="Calibri"/>
              <a:cs typeface="Calibri"/>
            </a:endParaRPr>
          </a:p>
          <a:p>
            <a:pPr marL="1137285" indent="-514984">
              <a:lnSpc>
                <a:spcPct val="100000"/>
              </a:lnSpc>
              <a:buAutoNum type="arabicPeriod"/>
              <a:tabLst>
                <a:tab pos="1137920" algn="l"/>
              </a:tabLst>
            </a:pPr>
            <a:r>
              <a:rPr lang="en-US" sz="2400" spc="-15" dirty="0">
                <a:latin typeface="Calibri"/>
                <a:cs typeface="Calibri"/>
              </a:rPr>
              <a:t>Are </a:t>
            </a:r>
            <a:r>
              <a:rPr lang="en-US" sz="2400" spc="-10" dirty="0">
                <a:latin typeface="Calibri"/>
                <a:cs typeface="Calibri"/>
              </a:rPr>
              <a:t>there </a:t>
            </a:r>
            <a:r>
              <a:rPr lang="en-US" sz="2400" spc="-25" dirty="0">
                <a:latin typeface="Calibri"/>
                <a:cs typeface="Calibri"/>
              </a:rPr>
              <a:t>any </a:t>
            </a:r>
            <a:r>
              <a:rPr lang="en-US" sz="2400" spc="-15" dirty="0">
                <a:latin typeface="Calibri"/>
                <a:cs typeface="Calibri"/>
              </a:rPr>
              <a:t>existing</a:t>
            </a:r>
            <a:r>
              <a:rPr lang="en-US" sz="2400" spc="5" dirty="0">
                <a:latin typeface="Calibri"/>
                <a:cs typeface="Calibri"/>
              </a:rPr>
              <a:t> </a:t>
            </a:r>
            <a:r>
              <a:rPr lang="en-US" sz="2400" spc="-5" dirty="0">
                <a:latin typeface="Calibri"/>
                <a:cs typeface="Calibri"/>
              </a:rPr>
              <a:t>solutions?</a:t>
            </a:r>
            <a:endParaRPr lang="en-US" sz="2400" dirty="0">
              <a:latin typeface="Calibri"/>
              <a:cs typeface="Calibri"/>
            </a:endParaRPr>
          </a:p>
          <a:p>
            <a:pPr marL="1137285" indent="-514984">
              <a:lnSpc>
                <a:spcPct val="100000"/>
              </a:lnSpc>
              <a:buAutoNum type="arabicPeriod"/>
              <a:tabLst>
                <a:tab pos="1137920" algn="l"/>
              </a:tabLst>
            </a:pPr>
            <a:r>
              <a:rPr lang="en-US" sz="2400" dirty="0">
                <a:latin typeface="Calibri"/>
                <a:cs typeface="Calibri"/>
              </a:rPr>
              <a:t>Which is the</a:t>
            </a:r>
            <a:r>
              <a:rPr lang="en-US" sz="2400" spc="-90" dirty="0">
                <a:latin typeface="Calibri"/>
                <a:cs typeface="Calibri"/>
              </a:rPr>
              <a:t> </a:t>
            </a:r>
            <a:r>
              <a:rPr lang="en-US" sz="2400" spc="-10" dirty="0">
                <a:latin typeface="Calibri"/>
                <a:cs typeface="Calibri"/>
              </a:rPr>
              <a:t>best?</a:t>
            </a:r>
            <a:endParaRPr lang="en-US" sz="2400" dirty="0">
              <a:latin typeface="Calibri"/>
              <a:cs typeface="Calibri"/>
            </a:endParaRPr>
          </a:p>
          <a:p>
            <a:pPr marL="1137285" indent="-514984">
              <a:lnSpc>
                <a:spcPct val="100000"/>
              </a:lnSpc>
              <a:buAutoNum type="arabicPeriod"/>
              <a:tabLst>
                <a:tab pos="1137920" algn="l"/>
              </a:tabLst>
            </a:pPr>
            <a:r>
              <a:rPr lang="en-US" sz="2400" spc="-5" dirty="0">
                <a:latin typeface="Calibri"/>
                <a:cs typeface="Calibri"/>
              </a:rPr>
              <a:t>What </a:t>
            </a:r>
            <a:r>
              <a:rPr lang="en-US" sz="2400" dirty="0">
                <a:latin typeface="Calibri"/>
                <a:cs typeface="Calibri"/>
              </a:rPr>
              <a:t>is the main</a:t>
            </a:r>
            <a:r>
              <a:rPr lang="en-US" sz="2400" spc="-60" dirty="0">
                <a:latin typeface="Calibri"/>
                <a:cs typeface="Calibri"/>
              </a:rPr>
              <a:t> </a:t>
            </a:r>
            <a:r>
              <a:rPr lang="en-US" sz="2400" spc="-10" dirty="0">
                <a:latin typeface="Calibri"/>
                <a:cs typeface="Calibri"/>
              </a:rPr>
              <a:t>limitation?</a:t>
            </a:r>
            <a:endParaRPr lang="en-US" sz="2400" dirty="0">
              <a:latin typeface="Calibri"/>
              <a:cs typeface="Calibri"/>
            </a:endParaRPr>
          </a:p>
          <a:p>
            <a:pPr marL="1137285" indent="-514984">
              <a:lnSpc>
                <a:spcPct val="100000"/>
              </a:lnSpc>
              <a:buAutoNum type="arabicPeriod"/>
              <a:tabLst>
                <a:tab pos="1137920" algn="l"/>
              </a:tabLst>
            </a:pPr>
            <a:r>
              <a:rPr lang="en-US" sz="2400" spc="-5" dirty="0">
                <a:latin typeface="Calibri"/>
                <a:cs typeface="Calibri"/>
              </a:rPr>
              <a:t>What </a:t>
            </a:r>
            <a:r>
              <a:rPr lang="en-US" sz="2400" dirty="0">
                <a:latin typeface="Calibri"/>
                <a:cs typeface="Calibri"/>
              </a:rPr>
              <a:t>do </a:t>
            </a:r>
            <a:r>
              <a:rPr lang="en-US" sz="2400" spc="-15" dirty="0">
                <a:latin typeface="Calibri"/>
                <a:cs typeface="Calibri"/>
              </a:rPr>
              <a:t>you </a:t>
            </a:r>
            <a:r>
              <a:rPr lang="en-US" sz="2400" spc="-5" dirty="0">
                <a:latin typeface="Calibri"/>
                <a:cs typeface="Calibri"/>
              </a:rPr>
              <a:t>hope </a:t>
            </a:r>
            <a:r>
              <a:rPr lang="en-US" sz="2400" spc="-20" dirty="0">
                <a:latin typeface="Calibri"/>
                <a:cs typeface="Calibri"/>
              </a:rPr>
              <a:t>to </a:t>
            </a:r>
            <a:r>
              <a:rPr lang="en-US" sz="2400" spc="-5" dirty="0">
                <a:latin typeface="Calibri"/>
                <a:cs typeface="Calibri"/>
              </a:rPr>
              <a:t>achieve</a:t>
            </a:r>
            <a:r>
              <a:rPr lang="en-US" sz="2400" spc="-20" dirty="0">
                <a:latin typeface="Calibri"/>
                <a:cs typeface="Calibri"/>
              </a:rPr>
              <a:t> </a:t>
            </a:r>
            <a:r>
              <a:rPr lang="en-US" sz="2400" dirty="0">
                <a:latin typeface="Calibri"/>
                <a:cs typeface="Calibri"/>
              </a:rPr>
              <a:t>?</a:t>
            </a:r>
          </a:p>
          <a:p>
            <a:pPr>
              <a:lnSpc>
                <a:spcPct val="100000"/>
              </a:lnSpc>
              <a:spcBef>
                <a:spcPts val="15"/>
              </a:spcBef>
            </a:pPr>
            <a:endParaRPr lang="en-US" sz="2400" dirty="0">
              <a:latin typeface="Times New Roman"/>
              <a:cs typeface="Times New Roman"/>
            </a:endParaRPr>
          </a:p>
          <a:p>
            <a:pPr marL="12700">
              <a:lnSpc>
                <a:spcPct val="100000"/>
              </a:lnSpc>
              <a:spcBef>
                <a:spcPts val="5"/>
              </a:spcBef>
            </a:pPr>
            <a:r>
              <a:rPr lang="en-US" sz="2400" dirty="0">
                <a:latin typeface="Calibri"/>
                <a:cs typeface="Calibri"/>
              </a:rPr>
              <a:t>A </a:t>
            </a:r>
            <a:r>
              <a:rPr lang="en-US" sz="2400" spc="-10" dirty="0">
                <a:latin typeface="Calibri"/>
                <a:cs typeface="Calibri"/>
              </a:rPr>
              <a:t>good </a:t>
            </a:r>
            <a:r>
              <a:rPr lang="en-US" sz="2400" spc="-5" dirty="0">
                <a:latin typeface="Calibri"/>
                <a:cs typeface="Calibri"/>
              </a:rPr>
              <a:t>INTRODUCTION </a:t>
            </a:r>
            <a:r>
              <a:rPr lang="en-US" sz="2400" spc="-10" dirty="0">
                <a:latin typeface="Calibri"/>
                <a:cs typeface="Calibri"/>
              </a:rPr>
              <a:t>must </a:t>
            </a:r>
            <a:r>
              <a:rPr lang="en-US" sz="2400" spc="-5" dirty="0">
                <a:latin typeface="Calibri"/>
                <a:cs typeface="Calibri"/>
              </a:rPr>
              <a:t>be </a:t>
            </a:r>
            <a:r>
              <a:rPr lang="en-US" sz="2400" spc="-25" dirty="0">
                <a:latin typeface="Calibri"/>
                <a:cs typeface="Calibri"/>
              </a:rPr>
              <a:t>organized </a:t>
            </a:r>
            <a:r>
              <a:rPr lang="en-US" sz="2400" spc="-15" dirty="0">
                <a:latin typeface="Calibri"/>
                <a:cs typeface="Calibri"/>
              </a:rPr>
              <a:t>from</a:t>
            </a:r>
            <a:r>
              <a:rPr lang="en-US" sz="2400" spc="-20" dirty="0">
                <a:latin typeface="Calibri"/>
                <a:cs typeface="Calibri"/>
              </a:rPr>
              <a:t> </a:t>
            </a:r>
            <a:r>
              <a:rPr lang="en-US" sz="2400" dirty="0" smtClean="0">
                <a:latin typeface="Calibri"/>
                <a:cs typeface="Calibri"/>
              </a:rPr>
              <a:t>the global </a:t>
            </a:r>
            <a:r>
              <a:rPr lang="en-US" sz="2400" spc="-25" dirty="0">
                <a:latin typeface="Calibri"/>
                <a:cs typeface="Calibri"/>
              </a:rPr>
              <a:t>to </a:t>
            </a:r>
            <a:r>
              <a:rPr lang="en-US" sz="2400" dirty="0">
                <a:latin typeface="Calibri"/>
                <a:cs typeface="Calibri"/>
              </a:rPr>
              <a:t>particular </a:t>
            </a:r>
            <a:r>
              <a:rPr lang="en-US" sz="2400" spc="-10" dirty="0">
                <a:latin typeface="Calibri"/>
                <a:cs typeface="Calibri"/>
              </a:rPr>
              <a:t>point </a:t>
            </a:r>
            <a:r>
              <a:rPr lang="en-US" sz="2400" spc="-5" dirty="0">
                <a:latin typeface="Calibri"/>
                <a:cs typeface="Calibri"/>
              </a:rPr>
              <a:t>of </a:t>
            </a:r>
            <a:r>
              <a:rPr lang="en-US" sz="2400" spc="-70" dirty="0">
                <a:latin typeface="Calibri"/>
                <a:cs typeface="Calibri"/>
              </a:rPr>
              <a:t>view, </a:t>
            </a:r>
            <a:r>
              <a:rPr lang="en-US" sz="2400" dirty="0">
                <a:latin typeface="Calibri"/>
                <a:cs typeface="Calibri"/>
              </a:rPr>
              <a:t>guiding </a:t>
            </a:r>
            <a:r>
              <a:rPr lang="en-US" sz="2400" spc="-15" dirty="0">
                <a:latin typeface="Calibri"/>
                <a:cs typeface="Calibri"/>
              </a:rPr>
              <a:t>your </a:t>
            </a:r>
            <a:r>
              <a:rPr lang="en-US" sz="2400" spc="-20" dirty="0">
                <a:latin typeface="Calibri"/>
                <a:cs typeface="Calibri"/>
              </a:rPr>
              <a:t>readers</a:t>
            </a:r>
            <a:r>
              <a:rPr lang="en-US" sz="2400" spc="-60" dirty="0">
                <a:latin typeface="Calibri"/>
                <a:cs typeface="Calibri"/>
              </a:rPr>
              <a:t> </a:t>
            </a:r>
            <a:r>
              <a:rPr lang="en-US" sz="2400" spc="-25" dirty="0" smtClean="0">
                <a:latin typeface="Calibri"/>
                <a:cs typeface="Calibri"/>
              </a:rPr>
              <a:t>to </a:t>
            </a:r>
            <a:r>
              <a:rPr lang="en-US" sz="2400" spc="-15" dirty="0">
                <a:latin typeface="Calibri"/>
                <a:cs typeface="Calibri"/>
              </a:rPr>
              <a:t>your </a:t>
            </a:r>
            <a:r>
              <a:rPr lang="en-US" sz="2400" spc="-10" dirty="0">
                <a:latin typeface="Calibri"/>
                <a:cs typeface="Calibri"/>
              </a:rPr>
              <a:t>objectives.</a:t>
            </a:r>
            <a:r>
              <a:rPr lang="en-US" sz="2400" spc="-45" dirty="0">
                <a:latin typeface="Calibri"/>
                <a:cs typeface="Calibri"/>
              </a:rPr>
              <a:t> </a:t>
            </a:r>
            <a:endParaRPr lang="en-US" sz="2400" dirty="0">
              <a:latin typeface="Calibri"/>
              <a:cs typeface="Calibri"/>
            </a:endParaRPr>
          </a:p>
          <a:p>
            <a:pPr marL="12700">
              <a:lnSpc>
                <a:spcPct val="100000"/>
              </a:lnSpc>
              <a:spcBef>
                <a:spcPts val="5"/>
              </a:spcBef>
            </a:pPr>
            <a:endParaRPr lang="en-US" sz="2400" dirty="0">
              <a:latin typeface="Calibri"/>
              <a:cs typeface="Calibri"/>
            </a:endParaRPr>
          </a:p>
        </p:txBody>
      </p:sp>
    </p:spTree>
    <p:extLst>
      <p:ext uri="{BB962C8B-B14F-4D97-AF65-F5344CB8AC3E}">
        <p14:creationId xmlns:p14="http://schemas.microsoft.com/office/powerpoint/2010/main" val="99341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8029575" y="563284"/>
            <a:ext cx="3514725" cy="5909311"/>
          </a:xfrm>
          <a:prstGeom prst="rect">
            <a:avLst/>
          </a:prstGeom>
          <a:solidFill>
            <a:schemeClr val="bg1">
              <a:lumMod val="95000"/>
            </a:schemeClr>
          </a:solidFill>
          <a:ln>
            <a:noFill/>
          </a:ln>
        </p:spPr>
        <p:txBody>
          <a:bodyPr>
            <a:normAutofit fontScale="92500" lnSpcReduction="1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457200" indent="-457200">
              <a:lnSpc>
                <a:spcPct val="110000"/>
              </a:lnSpc>
              <a:spcBef>
                <a:spcPts val="600"/>
              </a:spcBef>
              <a:buFont typeface="+mj-lt"/>
              <a:buAutoNum type="arabicPeriod"/>
            </a:pPr>
            <a:r>
              <a:rPr lang="en-US" sz="2400" spc="-5" dirty="0" smtClean="0">
                <a:solidFill>
                  <a:srgbClr val="FF0000"/>
                </a:solidFill>
                <a:latin typeface="Calibri"/>
                <a:cs typeface="Calibri"/>
              </a:rPr>
              <a:t>The </a:t>
            </a:r>
            <a:r>
              <a:rPr lang="en-US" sz="2400" dirty="0" smtClean="0">
                <a:solidFill>
                  <a:srgbClr val="FF0000"/>
                </a:solidFill>
                <a:latin typeface="Calibri"/>
                <a:cs typeface="Calibri"/>
              </a:rPr>
              <a:t>theme </a:t>
            </a:r>
            <a:r>
              <a:rPr lang="en-US" sz="2400" spc="-5" dirty="0" smtClean="0">
                <a:solidFill>
                  <a:srgbClr val="FF0000"/>
                </a:solidFill>
                <a:latin typeface="Calibri"/>
                <a:cs typeface="Calibri"/>
              </a:rPr>
              <a:t>or </a:t>
            </a:r>
            <a:r>
              <a:rPr lang="en-US" sz="2400" spc="-15" dirty="0" smtClean="0">
                <a:solidFill>
                  <a:srgbClr val="FF0000"/>
                </a:solidFill>
                <a:latin typeface="Calibri"/>
                <a:cs typeface="Calibri"/>
              </a:rPr>
              <a:t>topic </a:t>
            </a:r>
            <a:r>
              <a:rPr lang="en-US" sz="2400" spc="-5" dirty="0" smtClean="0">
                <a:solidFill>
                  <a:srgbClr val="FF0000"/>
                </a:solidFill>
                <a:latin typeface="Calibri"/>
                <a:cs typeface="Calibri"/>
              </a:rPr>
              <a:t>of the</a:t>
            </a:r>
            <a:r>
              <a:rPr lang="en-US" sz="2400" spc="20" dirty="0" smtClean="0">
                <a:solidFill>
                  <a:srgbClr val="FF0000"/>
                </a:solidFill>
                <a:latin typeface="Calibri"/>
                <a:cs typeface="Calibri"/>
              </a:rPr>
              <a:t> </a:t>
            </a:r>
            <a:r>
              <a:rPr lang="en-US" sz="2400" spc="-10" dirty="0" smtClean="0">
                <a:solidFill>
                  <a:srgbClr val="FF0000"/>
                </a:solidFill>
                <a:latin typeface="Calibri"/>
                <a:cs typeface="Calibri"/>
              </a:rPr>
              <a:t>study</a:t>
            </a:r>
            <a:endParaRPr lang="en-US" sz="2400" dirty="0" smtClean="0">
              <a:solidFill>
                <a:srgbClr val="FF0000"/>
              </a:solidFill>
              <a:latin typeface="Calibri"/>
              <a:cs typeface="Calibri"/>
            </a:endParaRPr>
          </a:p>
          <a:p>
            <a:pPr marL="469901" indent="-457200">
              <a:lnSpc>
                <a:spcPct val="110000"/>
              </a:lnSpc>
              <a:spcBef>
                <a:spcPts val="600"/>
              </a:spcBef>
              <a:buFont typeface="+mj-lt"/>
              <a:buAutoNum type="arabicPeriod"/>
              <a:tabLst>
                <a:tab pos="528320" algn="l"/>
              </a:tabLst>
            </a:pPr>
            <a:r>
              <a:rPr lang="en-US" sz="2400" spc="-5" dirty="0" smtClean="0">
                <a:solidFill>
                  <a:srgbClr val="0070C0"/>
                </a:solidFill>
                <a:latin typeface="Calibri"/>
                <a:cs typeface="Calibri"/>
              </a:rPr>
              <a:t>The importance </a:t>
            </a:r>
            <a:r>
              <a:rPr lang="en-US" sz="2400" dirty="0" smtClean="0">
                <a:solidFill>
                  <a:srgbClr val="0070C0"/>
                </a:solidFill>
                <a:latin typeface="Calibri"/>
                <a:cs typeface="Calibri"/>
              </a:rPr>
              <a:t>of </a:t>
            </a:r>
            <a:r>
              <a:rPr lang="en-US" sz="2400" spc="-10" dirty="0" smtClean="0">
                <a:solidFill>
                  <a:srgbClr val="0070C0"/>
                </a:solidFill>
                <a:latin typeface="Calibri"/>
                <a:cs typeface="Calibri"/>
              </a:rPr>
              <a:t>the</a:t>
            </a:r>
            <a:r>
              <a:rPr lang="en-US" sz="2400" spc="-45" dirty="0" smtClean="0">
                <a:solidFill>
                  <a:srgbClr val="0070C0"/>
                </a:solidFill>
                <a:latin typeface="Calibri"/>
                <a:cs typeface="Calibri"/>
              </a:rPr>
              <a:t> </a:t>
            </a:r>
            <a:r>
              <a:rPr lang="en-US" sz="2400" spc="-10" dirty="0" smtClean="0">
                <a:solidFill>
                  <a:srgbClr val="0070C0"/>
                </a:solidFill>
                <a:latin typeface="Calibri"/>
                <a:cs typeface="Calibri"/>
              </a:rPr>
              <a:t>topics</a:t>
            </a:r>
            <a:endParaRPr lang="en-US" sz="2400" dirty="0" smtClean="0">
              <a:solidFill>
                <a:srgbClr val="0070C0"/>
              </a:solidFill>
              <a:latin typeface="Calibri"/>
              <a:cs typeface="Calibri"/>
            </a:endParaRPr>
          </a:p>
          <a:p>
            <a:pPr marL="469901" indent="-457200">
              <a:lnSpc>
                <a:spcPct val="110000"/>
              </a:lnSpc>
              <a:spcBef>
                <a:spcPts val="600"/>
              </a:spcBef>
              <a:buFont typeface="+mj-lt"/>
              <a:buAutoNum type="arabicPeriod"/>
              <a:tabLst>
                <a:tab pos="528320" algn="l"/>
              </a:tabLst>
            </a:pPr>
            <a:r>
              <a:rPr lang="en-US" sz="2400" spc="-10" dirty="0" smtClean="0">
                <a:solidFill>
                  <a:srgbClr val="C00000"/>
                </a:solidFill>
                <a:latin typeface="Calibri"/>
                <a:cs typeface="Calibri"/>
              </a:rPr>
              <a:t>Cites </a:t>
            </a:r>
            <a:r>
              <a:rPr lang="en-US" sz="2400" dirty="0" smtClean="0">
                <a:solidFill>
                  <a:srgbClr val="C00000"/>
                </a:solidFill>
                <a:latin typeface="Calibri"/>
                <a:cs typeface="Calibri"/>
              </a:rPr>
              <a:t>or </a:t>
            </a:r>
            <a:r>
              <a:rPr lang="en-US" sz="2400" spc="-10" dirty="0" smtClean="0">
                <a:solidFill>
                  <a:srgbClr val="C00000"/>
                </a:solidFill>
                <a:latin typeface="Calibri"/>
                <a:cs typeface="Calibri"/>
              </a:rPr>
              <a:t>summarizes </a:t>
            </a:r>
            <a:r>
              <a:rPr lang="en-US" sz="2400" dirty="0" smtClean="0">
                <a:solidFill>
                  <a:srgbClr val="C00000"/>
                </a:solidFill>
                <a:latin typeface="Calibri"/>
                <a:cs typeface="Calibri"/>
              </a:rPr>
              <a:t>the </a:t>
            </a:r>
            <a:r>
              <a:rPr lang="en-US" sz="2400" spc="-30" dirty="0" smtClean="0">
                <a:solidFill>
                  <a:srgbClr val="C00000"/>
                </a:solidFill>
                <a:latin typeface="Calibri"/>
                <a:cs typeface="Calibri"/>
              </a:rPr>
              <a:t>state </a:t>
            </a:r>
            <a:r>
              <a:rPr lang="en-US" sz="2400" dirty="0" smtClean="0">
                <a:solidFill>
                  <a:srgbClr val="C00000"/>
                </a:solidFill>
                <a:latin typeface="Calibri"/>
                <a:cs typeface="Calibri"/>
              </a:rPr>
              <a:t>of </a:t>
            </a:r>
            <a:r>
              <a:rPr lang="en-US" sz="2400" spc="-5" dirty="0" smtClean="0">
                <a:solidFill>
                  <a:srgbClr val="C00000"/>
                </a:solidFill>
                <a:latin typeface="Calibri"/>
                <a:cs typeface="Calibri"/>
              </a:rPr>
              <a:t>the </a:t>
            </a:r>
            <a:r>
              <a:rPr lang="en-US" sz="2400" dirty="0" smtClean="0">
                <a:solidFill>
                  <a:srgbClr val="C00000"/>
                </a:solidFill>
                <a:latin typeface="Calibri"/>
                <a:cs typeface="Calibri"/>
              </a:rPr>
              <a:t>art of the </a:t>
            </a:r>
            <a:r>
              <a:rPr lang="en-US" sz="2400" spc="-5" dirty="0" smtClean="0">
                <a:solidFill>
                  <a:srgbClr val="C00000"/>
                </a:solidFill>
                <a:latin typeface="Calibri"/>
                <a:cs typeface="Calibri"/>
              </a:rPr>
              <a:t>previous</a:t>
            </a:r>
            <a:r>
              <a:rPr lang="en-US" sz="2400" spc="-20" dirty="0" smtClean="0">
                <a:solidFill>
                  <a:srgbClr val="C00000"/>
                </a:solidFill>
                <a:latin typeface="Calibri"/>
                <a:cs typeface="Calibri"/>
              </a:rPr>
              <a:t> </a:t>
            </a:r>
            <a:r>
              <a:rPr lang="en-US" sz="2400" spc="-10" dirty="0" smtClean="0">
                <a:solidFill>
                  <a:srgbClr val="C00000"/>
                </a:solidFill>
                <a:latin typeface="Calibri"/>
                <a:cs typeface="Calibri"/>
              </a:rPr>
              <a:t>studies</a:t>
            </a:r>
            <a:endParaRPr lang="en-US" sz="2400" dirty="0" smtClean="0">
              <a:solidFill>
                <a:srgbClr val="C00000"/>
              </a:solidFill>
              <a:latin typeface="Calibri"/>
              <a:cs typeface="Calibri"/>
            </a:endParaRPr>
          </a:p>
          <a:p>
            <a:pPr marL="469901" marR="1055370" indent="-457200">
              <a:lnSpc>
                <a:spcPct val="110000"/>
              </a:lnSpc>
              <a:spcBef>
                <a:spcPts val="600"/>
              </a:spcBef>
              <a:buFont typeface="+mj-lt"/>
              <a:buAutoNum type="arabicPeriod"/>
              <a:tabLst>
                <a:tab pos="528320" algn="l"/>
              </a:tabLst>
            </a:pPr>
            <a:r>
              <a:rPr lang="en-US" sz="2400" spc="-5" dirty="0" smtClean="0">
                <a:solidFill>
                  <a:srgbClr val="0070C0"/>
                </a:solidFill>
                <a:latin typeface="Calibri"/>
                <a:cs typeface="Calibri"/>
              </a:rPr>
              <a:t>The </a:t>
            </a:r>
            <a:r>
              <a:rPr lang="en-US" sz="2400" spc="-20" dirty="0" smtClean="0">
                <a:solidFill>
                  <a:srgbClr val="0070C0"/>
                </a:solidFill>
                <a:latin typeface="Calibri"/>
                <a:cs typeface="Calibri"/>
              </a:rPr>
              <a:t>gap </a:t>
            </a:r>
            <a:r>
              <a:rPr lang="en-US" sz="2400" dirty="0" smtClean="0">
                <a:solidFill>
                  <a:srgbClr val="0070C0"/>
                </a:solidFill>
                <a:latin typeface="Calibri"/>
                <a:cs typeface="Calibri"/>
              </a:rPr>
              <a:t>or </a:t>
            </a:r>
            <a:r>
              <a:rPr lang="en-US" sz="2400" spc="-10" dirty="0" smtClean="0">
                <a:solidFill>
                  <a:srgbClr val="0070C0"/>
                </a:solidFill>
                <a:latin typeface="Calibri"/>
                <a:cs typeface="Calibri"/>
              </a:rPr>
              <a:t>inconsistencies </a:t>
            </a:r>
            <a:r>
              <a:rPr lang="en-US" sz="2400" spc="-20" dirty="0" smtClean="0">
                <a:solidFill>
                  <a:srgbClr val="0070C0"/>
                </a:solidFill>
                <a:latin typeface="Calibri"/>
                <a:cs typeface="Calibri"/>
              </a:rPr>
              <a:t>exist </a:t>
            </a:r>
            <a:r>
              <a:rPr lang="en-US" sz="2400" dirty="0" smtClean="0">
                <a:solidFill>
                  <a:srgbClr val="0070C0"/>
                </a:solidFill>
                <a:latin typeface="Calibri"/>
                <a:cs typeface="Calibri"/>
              </a:rPr>
              <a:t>with </a:t>
            </a:r>
            <a:r>
              <a:rPr lang="en-US" sz="2400" spc="-10" dirty="0" smtClean="0">
                <a:solidFill>
                  <a:srgbClr val="0070C0"/>
                </a:solidFill>
                <a:latin typeface="Calibri"/>
                <a:cs typeface="Calibri"/>
              </a:rPr>
              <a:t>current study </a:t>
            </a:r>
            <a:r>
              <a:rPr lang="en-US" sz="2400" dirty="0" smtClean="0">
                <a:solidFill>
                  <a:srgbClr val="0070C0"/>
                </a:solidFill>
                <a:latin typeface="Calibri"/>
                <a:cs typeface="Calibri"/>
              </a:rPr>
              <a:t>try </a:t>
            </a:r>
            <a:r>
              <a:rPr lang="en-US" sz="2400" spc="-25" dirty="0" smtClean="0">
                <a:solidFill>
                  <a:srgbClr val="0070C0"/>
                </a:solidFill>
                <a:latin typeface="Calibri"/>
                <a:cs typeface="Calibri"/>
              </a:rPr>
              <a:t>to  </a:t>
            </a:r>
            <a:r>
              <a:rPr lang="en-US" sz="2400" spc="-5" dirty="0" smtClean="0">
                <a:solidFill>
                  <a:srgbClr val="0070C0"/>
                </a:solidFill>
                <a:latin typeface="Calibri"/>
                <a:cs typeface="Calibri"/>
              </a:rPr>
              <a:t>address</a:t>
            </a:r>
            <a:endParaRPr lang="en-US" sz="2400" dirty="0" smtClean="0">
              <a:solidFill>
                <a:srgbClr val="0070C0"/>
              </a:solidFill>
              <a:latin typeface="Calibri"/>
              <a:cs typeface="Calibri"/>
            </a:endParaRPr>
          </a:p>
          <a:p>
            <a:pPr marL="469901" indent="-457200">
              <a:lnSpc>
                <a:spcPct val="110000"/>
              </a:lnSpc>
              <a:spcBef>
                <a:spcPts val="600"/>
              </a:spcBef>
              <a:buFont typeface="+mj-lt"/>
              <a:buAutoNum type="arabicPeriod"/>
              <a:tabLst>
                <a:tab pos="528320" algn="l"/>
              </a:tabLst>
            </a:pPr>
            <a:r>
              <a:rPr lang="en-US" sz="2400" spc="-15" dirty="0" smtClean="0">
                <a:solidFill>
                  <a:srgbClr val="0070C0"/>
                </a:solidFill>
                <a:latin typeface="Calibri"/>
                <a:cs typeface="Calibri"/>
              </a:rPr>
              <a:t>Research </a:t>
            </a:r>
            <a:r>
              <a:rPr lang="en-US" sz="2400" spc="-10" dirty="0" smtClean="0">
                <a:solidFill>
                  <a:srgbClr val="0070C0"/>
                </a:solidFill>
                <a:latin typeface="Calibri"/>
                <a:cs typeface="Calibri"/>
              </a:rPr>
              <a:t>problems </a:t>
            </a:r>
            <a:r>
              <a:rPr lang="en-US" sz="2400" spc="-20" dirty="0" smtClean="0">
                <a:solidFill>
                  <a:srgbClr val="0070C0"/>
                </a:solidFill>
                <a:latin typeface="Calibri"/>
                <a:cs typeface="Calibri"/>
              </a:rPr>
              <a:t>to </a:t>
            </a:r>
            <a:r>
              <a:rPr lang="en-US" sz="2400" dirty="0" smtClean="0">
                <a:solidFill>
                  <a:srgbClr val="0070C0"/>
                </a:solidFill>
                <a:latin typeface="Calibri"/>
                <a:cs typeface="Calibri"/>
              </a:rPr>
              <a:t>be</a:t>
            </a:r>
            <a:r>
              <a:rPr lang="en-US" sz="2400" spc="-25" dirty="0" smtClean="0">
                <a:solidFill>
                  <a:srgbClr val="0070C0"/>
                </a:solidFill>
                <a:latin typeface="Calibri"/>
                <a:cs typeface="Calibri"/>
              </a:rPr>
              <a:t> </a:t>
            </a:r>
            <a:r>
              <a:rPr lang="en-US" sz="2400" spc="-5" dirty="0" smtClean="0">
                <a:solidFill>
                  <a:srgbClr val="0070C0"/>
                </a:solidFill>
                <a:latin typeface="Calibri"/>
                <a:cs typeface="Calibri"/>
              </a:rPr>
              <a:t>addressed</a:t>
            </a:r>
            <a:endParaRPr lang="en-US" sz="2400" dirty="0" smtClean="0">
              <a:solidFill>
                <a:srgbClr val="0070C0"/>
              </a:solidFill>
              <a:latin typeface="Calibri"/>
              <a:cs typeface="Calibri"/>
            </a:endParaRPr>
          </a:p>
          <a:p>
            <a:pPr marL="469901" indent="-457200">
              <a:lnSpc>
                <a:spcPct val="110000"/>
              </a:lnSpc>
              <a:spcBef>
                <a:spcPts val="600"/>
              </a:spcBef>
              <a:buFont typeface="+mj-lt"/>
              <a:buAutoNum type="arabicPeriod"/>
              <a:tabLst>
                <a:tab pos="528320" algn="l"/>
              </a:tabLst>
            </a:pPr>
            <a:r>
              <a:rPr lang="en-US" sz="2400" spc="-15" dirty="0" smtClean="0">
                <a:latin typeface="Calibri"/>
                <a:cs typeface="Calibri"/>
              </a:rPr>
              <a:t>Research</a:t>
            </a:r>
            <a:r>
              <a:rPr lang="en-US" sz="2400" spc="-105" dirty="0" smtClean="0">
                <a:latin typeface="Calibri"/>
                <a:cs typeface="Calibri"/>
              </a:rPr>
              <a:t> </a:t>
            </a:r>
            <a:r>
              <a:rPr lang="en-US" sz="2400" spc="-5" dirty="0" smtClean="0">
                <a:latin typeface="Calibri"/>
                <a:cs typeface="Calibri"/>
              </a:rPr>
              <a:t>objectives</a:t>
            </a:r>
            <a:endParaRPr lang="en-US" sz="2400" dirty="0">
              <a:latin typeface="Calibri"/>
              <a:cs typeface="Calibri"/>
            </a:endParaRPr>
          </a:p>
        </p:txBody>
      </p:sp>
      <p:sp>
        <p:nvSpPr>
          <p:cNvPr id="7" name="Rectangle 6"/>
          <p:cNvSpPr/>
          <p:nvPr/>
        </p:nvSpPr>
        <p:spPr>
          <a:xfrm>
            <a:off x="671513" y="563285"/>
            <a:ext cx="7343774" cy="5909310"/>
          </a:xfrm>
          <a:prstGeom prst="rect">
            <a:avLst/>
          </a:prstGeom>
          <a:ln>
            <a:solidFill>
              <a:schemeClr val="tx1"/>
            </a:solidFill>
          </a:ln>
        </p:spPr>
        <p:txBody>
          <a:bodyPr wrap="square">
            <a:spAutoFit/>
          </a:bodyPr>
          <a:lstStyle/>
          <a:p>
            <a:r>
              <a:rPr lang="en-US" b="1" dirty="0"/>
              <a:t>INTRODUCTION</a:t>
            </a:r>
          </a:p>
          <a:p>
            <a:r>
              <a:rPr lang="en-US" dirty="0">
                <a:solidFill>
                  <a:srgbClr val="FF0000"/>
                </a:solidFill>
              </a:rPr>
              <a:t>Urea is the most frequently used for substituting natural feed protein in ruminant rations</a:t>
            </a:r>
            <a:r>
              <a:rPr lang="en-US" dirty="0"/>
              <a:t>. </a:t>
            </a:r>
            <a:r>
              <a:rPr lang="en-US" dirty="0">
                <a:solidFill>
                  <a:srgbClr val="0070C0"/>
                </a:solidFill>
              </a:rPr>
              <a:t>However, </a:t>
            </a:r>
            <a:r>
              <a:rPr lang="en-US" dirty="0" smtClean="0">
                <a:solidFill>
                  <a:srgbClr val="0070C0"/>
                </a:solidFill>
              </a:rPr>
              <a:t>because </a:t>
            </a:r>
            <a:r>
              <a:rPr lang="en-US" dirty="0">
                <a:solidFill>
                  <a:srgbClr val="0070C0"/>
                </a:solidFill>
              </a:rPr>
              <a:t>it is readily hydrolyzed to ammonia and absorbed into circulatory system, urea may contribute negative impact on ruminant animals</a:t>
            </a:r>
            <a:r>
              <a:rPr lang="en-US" dirty="0"/>
              <a:t>. </a:t>
            </a:r>
            <a:r>
              <a:rPr lang="en-US" dirty="0">
                <a:solidFill>
                  <a:srgbClr val="C00000"/>
                </a:solidFill>
              </a:rPr>
              <a:t>Numerous efforts to reduce hydrolysis rate of ammonia from urea, for example, were urease inhibitors such as zinc compounds (</a:t>
            </a:r>
            <a:r>
              <a:rPr lang="en-US" dirty="0" err="1">
                <a:solidFill>
                  <a:srgbClr val="C00000"/>
                </a:solidFill>
              </a:rPr>
              <a:t>Kardaya</a:t>
            </a:r>
            <a:r>
              <a:rPr lang="en-US" dirty="0">
                <a:solidFill>
                  <a:srgbClr val="C00000"/>
                </a:solidFill>
              </a:rPr>
              <a:t> et al., 2000), polymer coated urea (Taylor-Edwards et al., 2009), and calcium-urea compound (</a:t>
            </a:r>
            <a:r>
              <a:rPr lang="en-US" dirty="0" err="1">
                <a:solidFill>
                  <a:srgbClr val="C00000"/>
                </a:solidFill>
              </a:rPr>
              <a:t>Golombeski</a:t>
            </a:r>
            <a:r>
              <a:rPr lang="en-US" dirty="0">
                <a:solidFill>
                  <a:srgbClr val="C00000"/>
                </a:solidFill>
              </a:rPr>
              <a:t> et al., 2006). In addition, </a:t>
            </a:r>
            <a:r>
              <a:rPr lang="en-US" dirty="0" err="1">
                <a:solidFill>
                  <a:srgbClr val="C00000"/>
                </a:solidFill>
              </a:rPr>
              <a:t>Migliorati</a:t>
            </a:r>
            <a:r>
              <a:rPr lang="en-US" dirty="0">
                <a:solidFill>
                  <a:srgbClr val="C00000"/>
                </a:solidFill>
              </a:rPr>
              <a:t> et al. (2007) used zeolite to sink ammonium ion in rumen fluids based on its cation </a:t>
            </a:r>
            <a:r>
              <a:rPr lang="en-US" dirty="0" smtClean="0">
                <a:solidFill>
                  <a:srgbClr val="C00000"/>
                </a:solidFill>
              </a:rPr>
              <a:t>exchange </a:t>
            </a:r>
            <a:r>
              <a:rPr lang="en-US" dirty="0">
                <a:solidFill>
                  <a:srgbClr val="C00000"/>
                </a:solidFill>
              </a:rPr>
              <a:t>capacity. In previous study, </a:t>
            </a:r>
            <a:r>
              <a:rPr lang="en-US" dirty="0" err="1">
                <a:solidFill>
                  <a:srgbClr val="C00000"/>
                </a:solidFill>
              </a:rPr>
              <a:t>Kardaya</a:t>
            </a:r>
            <a:r>
              <a:rPr lang="en-US" dirty="0">
                <a:solidFill>
                  <a:srgbClr val="C00000"/>
                </a:solidFill>
              </a:rPr>
              <a:t> et al. (2009) used dietary zinc-urea complex, urea-impregnated </a:t>
            </a:r>
            <a:r>
              <a:rPr lang="en-US" dirty="0" smtClean="0">
                <a:solidFill>
                  <a:srgbClr val="C00000"/>
                </a:solidFill>
              </a:rPr>
              <a:t>zeolite</a:t>
            </a:r>
            <a:r>
              <a:rPr lang="en-US" dirty="0">
                <a:solidFill>
                  <a:srgbClr val="C00000"/>
                </a:solidFill>
              </a:rPr>
              <a:t>, and zinc-urea-impregnated zeolite complex to make slower ammonia release from urea on in vitro study and revealed that each of the three products showed slow-re-lease urea (SRU) characteristics under different molasses levels as readily available carbohydrate sources</a:t>
            </a:r>
            <a:r>
              <a:rPr lang="en-US" dirty="0"/>
              <a:t>. </a:t>
            </a:r>
            <a:r>
              <a:rPr lang="en-US" dirty="0">
                <a:solidFill>
                  <a:srgbClr val="0070C0"/>
                </a:solidFill>
              </a:rPr>
              <a:t>This in vitro study, however, ignored absorption of fermentation metabolites that naturally occurs under in vivo study</a:t>
            </a:r>
            <a:r>
              <a:rPr lang="en-US" dirty="0"/>
              <a:t>. Therefore, present research aimed to reveal effects of dietary inclusion of urea-impregnated zeolite as slow-release urea agent on rumen fermentation characteristics and plasma metabolites of lambs.</a:t>
            </a:r>
          </a:p>
        </p:txBody>
      </p:sp>
    </p:spTree>
    <p:extLst>
      <p:ext uri="{BB962C8B-B14F-4D97-AF65-F5344CB8AC3E}">
        <p14:creationId xmlns:p14="http://schemas.microsoft.com/office/powerpoint/2010/main" val="69125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pc="600" dirty="0" smtClean="0"/>
              <a:t>7. METHOD</a:t>
            </a:r>
            <a:r>
              <a:rPr lang="en-US" i="1" dirty="0"/>
              <a:t>(also called Materials and Methods or Experimental </a:t>
            </a:r>
            <a:r>
              <a:rPr lang="en-US" i="1" dirty="0" smtClean="0"/>
              <a:t>Methods)</a:t>
            </a:r>
            <a:endParaRPr lang="en-US" sz="4000" spc="600" dirty="0"/>
          </a:p>
        </p:txBody>
      </p:sp>
      <p:sp>
        <p:nvSpPr>
          <p:cNvPr id="4" name="Content Placeholder 3"/>
          <p:cNvSpPr>
            <a:spLocks noGrp="1"/>
          </p:cNvSpPr>
          <p:nvPr>
            <p:ph idx="1"/>
          </p:nvPr>
        </p:nvSpPr>
        <p:spPr>
          <a:xfrm>
            <a:off x="1104900" y="1299943"/>
            <a:ext cx="9982200" cy="5223687"/>
          </a:xfrm>
        </p:spPr>
        <p:txBody>
          <a:bodyPr>
            <a:noAutofit/>
          </a:bodyPr>
          <a:lstStyle/>
          <a:p>
            <a:pPr>
              <a:lnSpc>
                <a:spcPct val="100000"/>
              </a:lnSpc>
              <a:spcBef>
                <a:spcPts val="600"/>
              </a:spcBef>
              <a:tabLst>
                <a:tab pos="241300" algn="l"/>
              </a:tabLst>
            </a:pPr>
            <a:r>
              <a:rPr lang="en-US" sz="2400" spc="-5" dirty="0">
                <a:latin typeface="+mj-lt"/>
                <a:cs typeface="Arial" panose="020B0604020202020204" pitchFamily="34" charset="0"/>
              </a:rPr>
              <a:t>Presenting/describing </a:t>
            </a:r>
            <a:r>
              <a:rPr lang="en-US" sz="2400" spc="-10" dirty="0">
                <a:latin typeface="+mj-lt"/>
                <a:cs typeface="Arial" panose="020B0604020202020204" pitchFamily="34" charset="0"/>
              </a:rPr>
              <a:t>what </a:t>
            </a:r>
            <a:r>
              <a:rPr lang="en-US" sz="2400" spc="-5" dirty="0">
                <a:latin typeface="+mj-lt"/>
                <a:cs typeface="Arial" panose="020B0604020202020204" pitchFamily="34" charset="0"/>
              </a:rPr>
              <a:t>the </a:t>
            </a:r>
            <a:r>
              <a:rPr lang="en-US" sz="2400" spc="-10" dirty="0">
                <a:latin typeface="+mj-lt"/>
                <a:cs typeface="Arial" panose="020B0604020202020204" pitchFamily="34" charset="0"/>
              </a:rPr>
              <a:t>researcher has</a:t>
            </a:r>
            <a:r>
              <a:rPr lang="en-US" sz="2400" spc="85" dirty="0">
                <a:latin typeface="+mj-lt"/>
                <a:cs typeface="Arial" panose="020B0604020202020204" pitchFamily="34" charset="0"/>
              </a:rPr>
              <a:t> </a:t>
            </a:r>
            <a:r>
              <a:rPr lang="en-US" sz="2400" spc="-15" dirty="0" smtClean="0">
                <a:latin typeface="+mj-lt"/>
                <a:cs typeface="Arial" panose="020B0604020202020204" pitchFamily="34" charset="0"/>
              </a:rPr>
              <a:t>really </a:t>
            </a:r>
            <a:r>
              <a:rPr lang="en-US" sz="2400" spc="-10" dirty="0" smtClean="0">
                <a:latin typeface="+mj-lt"/>
                <a:cs typeface="Arial" panose="020B0604020202020204" pitchFamily="34" charset="0"/>
              </a:rPr>
              <a:t>done </a:t>
            </a:r>
            <a:r>
              <a:rPr lang="en-US" sz="2400" spc="-15" dirty="0">
                <a:latin typeface="+mj-lt"/>
                <a:cs typeface="Arial" panose="020B0604020202020204" pitchFamily="34" charset="0"/>
              </a:rPr>
              <a:t>to </a:t>
            </a:r>
            <a:r>
              <a:rPr lang="en-US" sz="2400" spc="-10" dirty="0">
                <a:latin typeface="+mj-lt"/>
                <a:cs typeface="Arial" panose="020B0604020202020204" pitchFamily="34" charset="0"/>
              </a:rPr>
              <a:t>answer </a:t>
            </a:r>
            <a:r>
              <a:rPr lang="en-US" sz="2400" spc="-5" dirty="0">
                <a:latin typeface="+mj-lt"/>
                <a:cs typeface="Arial" panose="020B0604020202020204" pitchFamily="34" charset="0"/>
              </a:rPr>
              <a:t>the </a:t>
            </a:r>
            <a:r>
              <a:rPr lang="en-US" sz="2400" spc="-15" dirty="0">
                <a:latin typeface="+mj-lt"/>
                <a:cs typeface="Arial" panose="020B0604020202020204" pitchFamily="34" charset="0"/>
              </a:rPr>
              <a:t>research</a:t>
            </a:r>
            <a:r>
              <a:rPr lang="en-US" sz="2400" spc="25" dirty="0">
                <a:latin typeface="+mj-lt"/>
                <a:cs typeface="Arial" panose="020B0604020202020204" pitchFamily="34" charset="0"/>
              </a:rPr>
              <a:t> </a:t>
            </a:r>
            <a:r>
              <a:rPr lang="en-US" sz="2400" spc="-10" dirty="0">
                <a:latin typeface="+mj-lt"/>
                <a:cs typeface="Arial" panose="020B0604020202020204" pitchFamily="34" charset="0"/>
              </a:rPr>
              <a:t>questions</a:t>
            </a:r>
            <a:r>
              <a:rPr lang="en-US" sz="2400" spc="-10" dirty="0" smtClean="0">
                <a:latin typeface="+mj-lt"/>
                <a:cs typeface="Arial" panose="020B0604020202020204" pitchFamily="34" charset="0"/>
              </a:rPr>
              <a:t>.</a:t>
            </a:r>
          </a:p>
          <a:p>
            <a:pPr>
              <a:lnSpc>
                <a:spcPct val="100000"/>
              </a:lnSpc>
              <a:spcBef>
                <a:spcPts val="600"/>
              </a:spcBef>
              <a:tabLst>
                <a:tab pos="241300" algn="l"/>
              </a:tabLst>
            </a:pPr>
            <a:r>
              <a:rPr lang="en-US" sz="2400" dirty="0">
                <a:latin typeface="+mj-lt"/>
                <a:cs typeface="Arial" panose="020B0604020202020204" pitchFamily="34" charset="0"/>
              </a:rPr>
              <a:t>Responds to the </a:t>
            </a:r>
            <a:r>
              <a:rPr lang="en-US" sz="2400" spc="-5" dirty="0">
                <a:latin typeface="+mj-lt"/>
                <a:cs typeface="Arial" panose="020B0604020202020204" pitchFamily="34" charset="0"/>
              </a:rPr>
              <a:t>question </a:t>
            </a:r>
            <a:r>
              <a:rPr lang="en-US" sz="2400" dirty="0">
                <a:latin typeface="+mj-lt"/>
                <a:cs typeface="Arial" panose="020B0604020202020204" pitchFamily="34" charset="0"/>
              </a:rPr>
              <a:t>of </a:t>
            </a:r>
            <a:r>
              <a:rPr lang="en-US" sz="2400" spc="-5" dirty="0">
                <a:latin typeface="+mj-lt"/>
                <a:cs typeface="Arial" panose="020B0604020202020204" pitchFamily="34" charset="0"/>
              </a:rPr>
              <a:t>how </a:t>
            </a:r>
            <a:r>
              <a:rPr lang="en-US" sz="2400" dirty="0">
                <a:latin typeface="+mj-lt"/>
                <a:cs typeface="Arial" panose="020B0604020202020204" pitchFamily="34" charset="0"/>
              </a:rPr>
              <a:t>the </a:t>
            </a:r>
            <a:r>
              <a:rPr lang="en-US" sz="2400" spc="-5" dirty="0">
                <a:latin typeface="+mj-lt"/>
                <a:cs typeface="Arial" panose="020B0604020202020204" pitchFamily="34" charset="0"/>
              </a:rPr>
              <a:t>problem</a:t>
            </a:r>
            <a:r>
              <a:rPr lang="en-US" sz="2400" spc="-145" dirty="0">
                <a:latin typeface="+mj-lt"/>
                <a:cs typeface="Arial" panose="020B0604020202020204" pitchFamily="34" charset="0"/>
              </a:rPr>
              <a:t> </a:t>
            </a:r>
            <a:r>
              <a:rPr lang="en-US" sz="2400" dirty="0">
                <a:latin typeface="+mj-lt"/>
                <a:cs typeface="Arial" panose="020B0604020202020204" pitchFamily="34" charset="0"/>
              </a:rPr>
              <a:t>was  studied</a:t>
            </a:r>
          </a:p>
          <a:p>
            <a:pPr marR="544195">
              <a:lnSpc>
                <a:spcPct val="100000"/>
              </a:lnSpc>
              <a:spcBef>
                <a:spcPts val="600"/>
              </a:spcBef>
              <a:tabLst>
                <a:tab pos="241300" algn="l"/>
              </a:tabLst>
            </a:pPr>
            <a:r>
              <a:rPr lang="en-US" sz="2400" spc="-10" dirty="0" smtClean="0">
                <a:latin typeface="+mj-lt"/>
                <a:cs typeface="Arial" panose="020B0604020202020204" pitchFamily="34" charset="0"/>
              </a:rPr>
              <a:t>The </a:t>
            </a:r>
            <a:r>
              <a:rPr lang="en-US" sz="2400" spc="-10" dirty="0">
                <a:latin typeface="+mj-lt"/>
                <a:cs typeface="Arial" panose="020B0604020202020204" pitchFamily="34" charset="0"/>
              </a:rPr>
              <a:t>basic principle </a:t>
            </a:r>
            <a:r>
              <a:rPr lang="en-US" sz="2400" spc="-5" dirty="0">
                <a:latin typeface="+mj-lt"/>
                <a:cs typeface="Arial" panose="020B0604020202020204" pitchFamily="34" charset="0"/>
              </a:rPr>
              <a:t>of </a:t>
            </a:r>
            <a:r>
              <a:rPr lang="en-US" sz="2400" spc="-10" dirty="0">
                <a:latin typeface="+mj-lt"/>
                <a:cs typeface="Arial" panose="020B0604020202020204" pitchFamily="34" charset="0"/>
              </a:rPr>
              <a:t>describing </a:t>
            </a:r>
            <a:r>
              <a:rPr lang="en-US" sz="2400" spc="-5" dirty="0">
                <a:latin typeface="+mj-lt"/>
                <a:cs typeface="Arial" panose="020B0604020202020204" pitchFamily="34" charset="0"/>
              </a:rPr>
              <a:t>the method is:  </a:t>
            </a:r>
            <a:r>
              <a:rPr lang="en-US" sz="2400" spc="-10" dirty="0">
                <a:latin typeface="+mj-lt"/>
                <a:cs typeface="Arial" panose="020B0604020202020204" pitchFamily="34" charset="0"/>
              </a:rPr>
              <a:t>“</a:t>
            </a:r>
            <a:r>
              <a:rPr lang="en-US" sz="2400" b="1" i="1" spc="-10" dirty="0">
                <a:latin typeface="+mj-lt"/>
                <a:cs typeface="Arial" panose="020B0604020202020204" pitchFamily="34" charset="0"/>
              </a:rPr>
              <a:t>Follow </a:t>
            </a:r>
            <a:r>
              <a:rPr lang="en-US" sz="2400" b="1" i="1" spc="-30" dirty="0">
                <a:latin typeface="+mj-lt"/>
                <a:cs typeface="Arial" panose="020B0604020202020204" pitchFamily="34" charset="0"/>
              </a:rPr>
              <a:t>my </a:t>
            </a:r>
            <a:r>
              <a:rPr lang="en-US" sz="2400" b="1" i="1" spc="-10" dirty="0">
                <a:latin typeface="+mj-lt"/>
                <a:cs typeface="Arial" panose="020B0604020202020204" pitchFamily="34" charset="0"/>
              </a:rPr>
              <a:t>recipe, </a:t>
            </a:r>
            <a:r>
              <a:rPr lang="en-US" sz="2400" b="1" i="1" spc="-20" dirty="0">
                <a:latin typeface="+mj-lt"/>
                <a:cs typeface="Arial" panose="020B0604020202020204" pitchFamily="34" charset="0"/>
              </a:rPr>
              <a:t>you </a:t>
            </a:r>
            <a:r>
              <a:rPr lang="en-US" sz="2400" b="1" i="1" spc="-5" dirty="0">
                <a:latin typeface="+mj-lt"/>
                <a:cs typeface="Arial" panose="020B0604020202020204" pitchFamily="34" charset="0"/>
              </a:rPr>
              <a:t>will </a:t>
            </a:r>
            <a:r>
              <a:rPr lang="en-US" sz="2400" b="1" i="1" spc="-20" dirty="0">
                <a:latin typeface="+mj-lt"/>
                <a:cs typeface="Arial" panose="020B0604020202020204" pitchFamily="34" charset="0"/>
              </a:rPr>
              <a:t>get </a:t>
            </a:r>
            <a:r>
              <a:rPr lang="en-US" sz="2400" b="1" i="1" spc="-5" dirty="0">
                <a:latin typeface="+mj-lt"/>
                <a:cs typeface="Arial" panose="020B0604020202020204" pitchFamily="34" charset="0"/>
              </a:rPr>
              <a:t>the same</a:t>
            </a:r>
            <a:r>
              <a:rPr lang="en-US" sz="2400" b="1" i="1" spc="110" dirty="0">
                <a:latin typeface="+mj-lt"/>
                <a:cs typeface="Arial" panose="020B0604020202020204" pitchFamily="34" charset="0"/>
              </a:rPr>
              <a:t> </a:t>
            </a:r>
            <a:r>
              <a:rPr lang="en-US" sz="2400" b="1" i="1" spc="-40" dirty="0">
                <a:latin typeface="+mj-lt"/>
                <a:cs typeface="Arial" panose="020B0604020202020204" pitchFamily="34" charset="0"/>
              </a:rPr>
              <a:t>results</a:t>
            </a:r>
            <a:r>
              <a:rPr lang="en-US" sz="2400" spc="-40" dirty="0" smtClean="0">
                <a:latin typeface="+mj-lt"/>
                <a:cs typeface="Arial" panose="020B0604020202020204" pitchFamily="34" charset="0"/>
              </a:rPr>
              <a:t>”. </a:t>
            </a:r>
            <a:r>
              <a:rPr lang="en-US" sz="2400" spc="-15" dirty="0" smtClean="0">
                <a:latin typeface="+mj-lt"/>
                <a:cs typeface="Arial" panose="020B0604020202020204" pitchFamily="34" charset="0"/>
              </a:rPr>
              <a:t>Verifiable, </a:t>
            </a:r>
            <a:r>
              <a:rPr lang="en-US" sz="2400" spc="-10" dirty="0" smtClean="0">
                <a:latin typeface="+mj-lt"/>
                <a:cs typeface="Arial" panose="020B0604020202020204" pitchFamily="34" charset="0"/>
              </a:rPr>
              <a:t>Replicable</a:t>
            </a:r>
            <a:endParaRPr lang="en-US" sz="2400" dirty="0">
              <a:latin typeface="+mj-lt"/>
              <a:cs typeface="Arial" panose="020B0604020202020204" pitchFamily="34" charset="0"/>
            </a:endParaRPr>
          </a:p>
          <a:p>
            <a:pPr marR="266065">
              <a:lnSpc>
                <a:spcPct val="100000"/>
              </a:lnSpc>
              <a:spcBef>
                <a:spcPts val="600"/>
              </a:spcBef>
              <a:tabLst>
                <a:tab pos="241300" algn="l"/>
              </a:tabLst>
            </a:pPr>
            <a:r>
              <a:rPr lang="en-US" sz="2400" spc="-15" dirty="0" smtClean="0">
                <a:latin typeface="+mj-lt"/>
                <a:cs typeface="Arial" panose="020B0604020202020204" pitchFamily="34" charset="0"/>
              </a:rPr>
              <a:t>Mention/cite </a:t>
            </a:r>
            <a:r>
              <a:rPr lang="en-US" sz="2400" spc="-10" dirty="0">
                <a:latin typeface="+mj-lt"/>
                <a:cs typeface="Arial" panose="020B0604020202020204" pitchFamily="34" charset="0"/>
              </a:rPr>
              <a:t>only </a:t>
            </a:r>
            <a:r>
              <a:rPr lang="en-US" sz="2400" spc="-5" dirty="0">
                <a:latin typeface="+mj-lt"/>
                <a:cs typeface="Arial" panose="020B0604020202020204" pitchFamily="34" charset="0"/>
              </a:rPr>
              <a:t>if the </a:t>
            </a:r>
            <a:r>
              <a:rPr lang="en-US" sz="2400" spc="-15" dirty="0">
                <a:latin typeface="+mj-lt"/>
                <a:cs typeface="Arial" panose="020B0604020202020204" pitchFamily="34" charset="0"/>
              </a:rPr>
              <a:t>research </a:t>
            </a:r>
            <a:r>
              <a:rPr lang="en-US" sz="2400" spc="-10" dirty="0">
                <a:latin typeface="+mj-lt"/>
                <a:cs typeface="Arial" panose="020B0604020202020204" pitchFamily="34" charset="0"/>
              </a:rPr>
              <a:t>design </a:t>
            </a:r>
            <a:r>
              <a:rPr lang="en-US" sz="2400" spc="-5" dirty="0">
                <a:latin typeface="+mj-lt"/>
                <a:cs typeface="Arial" panose="020B0604020202020204" pitchFamily="34" charset="0"/>
              </a:rPr>
              <a:t>is </a:t>
            </a:r>
            <a:r>
              <a:rPr lang="en-US" sz="2400" spc="-15" dirty="0">
                <a:latin typeface="+mj-lt"/>
                <a:cs typeface="Arial" panose="020B0604020202020204" pitchFamily="34" charset="0"/>
              </a:rPr>
              <a:t>still </a:t>
            </a:r>
            <a:r>
              <a:rPr lang="en-US" sz="2400" spc="-10" dirty="0">
                <a:latin typeface="+mj-lt"/>
                <a:cs typeface="Arial" panose="020B0604020202020204" pitchFamily="34" charset="0"/>
              </a:rPr>
              <a:t>very  specific, not common</a:t>
            </a:r>
            <a:r>
              <a:rPr lang="en-US" sz="2400" spc="55" dirty="0">
                <a:latin typeface="+mj-lt"/>
                <a:cs typeface="Arial" panose="020B0604020202020204" pitchFamily="34" charset="0"/>
              </a:rPr>
              <a:t> </a:t>
            </a:r>
            <a:r>
              <a:rPr lang="en-US" sz="2400" spc="-10" dirty="0">
                <a:latin typeface="+mj-lt"/>
                <a:cs typeface="Arial" panose="020B0604020202020204" pitchFamily="34" charset="0"/>
              </a:rPr>
              <a:t>knowledge</a:t>
            </a:r>
            <a:endParaRPr lang="en-US" sz="2400" dirty="0">
              <a:latin typeface="+mj-lt"/>
              <a:cs typeface="Arial" panose="020B0604020202020204" pitchFamily="34" charset="0"/>
            </a:endParaRPr>
          </a:p>
          <a:p>
            <a:pPr marR="5080">
              <a:lnSpc>
                <a:spcPct val="100000"/>
              </a:lnSpc>
              <a:spcBef>
                <a:spcPts val="600"/>
              </a:spcBef>
              <a:tabLst>
                <a:tab pos="469900" algn="l"/>
                <a:tab pos="2656840" algn="l"/>
              </a:tabLst>
            </a:pPr>
            <a:r>
              <a:rPr lang="en-US" sz="2400" spc="-45" dirty="0" smtClean="0">
                <a:latin typeface="+mj-lt"/>
                <a:cs typeface="Arial" panose="020B0604020202020204" pitchFamily="34" charset="0"/>
              </a:rPr>
              <a:t>Very </a:t>
            </a:r>
            <a:r>
              <a:rPr lang="en-US" sz="2400" spc="-5" dirty="0">
                <a:latin typeface="+mj-lt"/>
                <a:cs typeface="Arial" panose="020B0604020202020204" pitchFamily="34" charset="0"/>
              </a:rPr>
              <a:t>important </a:t>
            </a:r>
            <a:r>
              <a:rPr lang="en-US" sz="2400" dirty="0">
                <a:latin typeface="+mj-lt"/>
                <a:cs typeface="Arial" panose="020B0604020202020204" pitchFamily="34" charset="0"/>
              </a:rPr>
              <a:t>section, </a:t>
            </a:r>
            <a:r>
              <a:rPr lang="en-US" sz="2400" spc="-5" dirty="0">
                <a:latin typeface="+mj-lt"/>
                <a:cs typeface="Arial" panose="020B0604020202020204" pitchFamily="34" charset="0"/>
              </a:rPr>
              <a:t>incomplete </a:t>
            </a:r>
            <a:r>
              <a:rPr lang="en-US" sz="2400" dirty="0">
                <a:latin typeface="+mj-lt"/>
                <a:cs typeface="Arial" panose="020B0604020202020204" pitchFamily="34" charset="0"/>
              </a:rPr>
              <a:t>or </a:t>
            </a:r>
            <a:r>
              <a:rPr lang="en-US" sz="2400" spc="-5" dirty="0">
                <a:latin typeface="+mj-lt"/>
                <a:cs typeface="Arial" panose="020B0604020202020204" pitchFamily="34" charset="0"/>
              </a:rPr>
              <a:t>incorrect methods  </a:t>
            </a:r>
            <a:r>
              <a:rPr lang="en-US" sz="2400" dirty="0" smtClean="0">
                <a:latin typeface="+mj-lt"/>
                <a:cs typeface="Arial" panose="020B0604020202020204" pitchFamily="34" charset="0"/>
              </a:rPr>
              <a:t>description   ====</a:t>
            </a:r>
            <a:r>
              <a:rPr lang="en-US" sz="2400" dirty="0">
                <a:latin typeface="+mj-lt"/>
                <a:cs typeface="Arial" panose="020B0604020202020204" pitchFamily="34" charset="0"/>
              </a:rPr>
              <a:t></a:t>
            </a:r>
            <a:r>
              <a:rPr lang="en-US" sz="2400" spc="35" dirty="0">
                <a:latin typeface="+mj-lt"/>
                <a:cs typeface="Arial" panose="020B0604020202020204" pitchFamily="34" charset="0"/>
              </a:rPr>
              <a:t> </a:t>
            </a:r>
            <a:r>
              <a:rPr lang="en-US" sz="2400" dirty="0" smtClean="0">
                <a:latin typeface="+mj-lt"/>
                <a:cs typeface="Arial" panose="020B0604020202020204" pitchFamily="34" charset="0"/>
              </a:rPr>
              <a:t>REJECTION</a:t>
            </a:r>
          </a:p>
          <a:p>
            <a:pPr>
              <a:lnSpc>
                <a:spcPct val="100000"/>
              </a:lnSpc>
              <a:spcBef>
                <a:spcPts val="600"/>
              </a:spcBef>
              <a:tabLst>
                <a:tab pos="469900" algn="l"/>
              </a:tabLst>
            </a:pPr>
            <a:r>
              <a:rPr lang="en-US" sz="2400" spc="-10" dirty="0" smtClean="0">
                <a:latin typeface="+mj-lt"/>
                <a:cs typeface="Arial" panose="020B0604020202020204" pitchFamily="34" charset="0"/>
              </a:rPr>
              <a:t>Critical </a:t>
            </a:r>
            <a:r>
              <a:rPr lang="en-US" sz="2400" dirty="0">
                <a:latin typeface="+mj-lt"/>
                <a:cs typeface="Arial" panose="020B0604020202020204" pitchFamily="34" charset="0"/>
              </a:rPr>
              <a:t>in the </a:t>
            </a:r>
            <a:r>
              <a:rPr lang="en-US" sz="2400" spc="-10" dirty="0">
                <a:latin typeface="+mj-lt"/>
                <a:cs typeface="Arial" panose="020B0604020202020204" pitchFamily="34" charset="0"/>
              </a:rPr>
              <a:t>process </a:t>
            </a:r>
            <a:r>
              <a:rPr lang="en-US" sz="2400" spc="-5" dirty="0">
                <a:latin typeface="+mj-lt"/>
                <a:cs typeface="Arial" panose="020B0604020202020204" pitchFamily="34" charset="0"/>
              </a:rPr>
              <a:t>of </a:t>
            </a:r>
            <a:r>
              <a:rPr lang="en-US" sz="2400" spc="-10" dirty="0">
                <a:latin typeface="+mj-lt"/>
                <a:cs typeface="Arial" panose="020B0604020202020204" pitchFamily="34" charset="0"/>
              </a:rPr>
              <a:t>reproducing your</a:t>
            </a:r>
            <a:r>
              <a:rPr lang="en-US" sz="2400" spc="30" dirty="0">
                <a:latin typeface="+mj-lt"/>
                <a:cs typeface="Arial" panose="020B0604020202020204" pitchFamily="34" charset="0"/>
              </a:rPr>
              <a:t> </a:t>
            </a:r>
            <a:r>
              <a:rPr lang="en-US" sz="2400" spc="-20" dirty="0">
                <a:latin typeface="+mj-lt"/>
                <a:cs typeface="Arial" panose="020B0604020202020204" pitchFamily="34" charset="0"/>
              </a:rPr>
              <a:t>investigation</a:t>
            </a:r>
            <a:endParaRPr lang="en-US" sz="2400" dirty="0">
              <a:latin typeface="+mj-lt"/>
              <a:cs typeface="Arial" panose="020B0604020202020204" pitchFamily="34" charset="0"/>
            </a:endParaRPr>
          </a:p>
          <a:p>
            <a:pPr>
              <a:lnSpc>
                <a:spcPct val="100000"/>
              </a:lnSpc>
              <a:spcBef>
                <a:spcPts val="600"/>
              </a:spcBef>
              <a:tabLst>
                <a:tab pos="469900" algn="l"/>
              </a:tabLst>
            </a:pPr>
            <a:r>
              <a:rPr lang="en-US" sz="2400" spc="-15" dirty="0" smtClean="0">
                <a:latin typeface="+mj-lt"/>
                <a:cs typeface="Arial" panose="020B0604020202020204" pitchFamily="34" charset="0"/>
              </a:rPr>
              <a:t>List </a:t>
            </a:r>
            <a:r>
              <a:rPr lang="en-US" sz="2400" dirty="0">
                <a:latin typeface="+mj-lt"/>
                <a:cs typeface="Arial" panose="020B0604020202020204" pitchFamily="34" charset="0"/>
              </a:rPr>
              <a:t>the methods in the </a:t>
            </a:r>
            <a:r>
              <a:rPr lang="en-US" sz="2400" spc="-5" dirty="0">
                <a:latin typeface="+mj-lt"/>
                <a:cs typeface="Arial" panose="020B0604020202020204" pitchFamily="34" charset="0"/>
              </a:rPr>
              <a:t>same </a:t>
            </a:r>
            <a:r>
              <a:rPr lang="en-US" sz="2400" spc="-15" dirty="0">
                <a:latin typeface="+mj-lt"/>
                <a:cs typeface="Arial" panose="020B0604020202020204" pitchFamily="34" charset="0"/>
              </a:rPr>
              <a:t>order </a:t>
            </a:r>
            <a:r>
              <a:rPr lang="en-US" sz="2400" spc="-10" dirty="0">
                <a:latin typeface="+mj-lt"/>
                <a:cs typeface="Arial" panose="020B0604020202020204" pitchFamily="34" charset="0"/>
              </a:rPr>
              <a:t>they </a:t>
            </a:r>
            <a:r>
              <a:rPr lang="en-US" sz="2400" dirty="0">
                <a:latin typeface="+mj-lt"/>
                <a:cs typeface="Arial" panose="020B0604020202020204" pitchFamily="34" charset="0"/>
              </a:rPr>
              <a:t>will appear in</a:t>
            </a:r>
            <a:r>
              <a:rPr lang="en-US" sz="2400" spc="25" dirty="0">
                <a:latin typeface="+mj-lt"/>
                <a:cs typeface="Arial" panose="020B0604020202020204" pitchFamily="34" charset="0"/>
              </a:rPr>
              <a:t> </a:t>
            </a:r>
            <a:r>
              <a:rPr lang="en-US" sz="2400" dirty="0">
                <a:latin typeface="+mj-lt"/>
                <a:cs typeface="Arial" panose="020B0604020202020204" pitchFamily="34" charset="0"/>
              </a:rPr>
              <a:t>the </a:t>
            </a:r>
            <a:r>
              <a:rPr lang="en-US" sz="2400" spc="-15" dirty="0">
                <a:latin typeface="+mj-lt"/>
                <a:cs typeface="Arial" panose="020B0604020202020204" pitchFamily="34" charset="0"/>
              </a:rPr>
              <a:t>Results</a:t>
            </a:r>
            <a:r>
              <a:rPr lang="en-US" sz="2400" spc="-35" dirty="0">
                <a:latin typeface="+mj-lt"/>
                <a:cs typeface="Arial" panose="020B0604020202020204" pitchFamily="34" charset="0"/>
              </a:rPr>
              <a:t> </a:t>
            </a:r>
            <a:r>
              <a:rPr lang="en-US" sz="2400" spc="-5" dirty="0">
                <a:latin typeface="+mj-lt"/>
                <a:cs typeface="Arial" panose="020B0604020202020204" pitchFamily="34" charset="0"/>
              </a:rPr>
              <a:t>section</a:t>
            </a:r>
            <a:endParaRPr lang="en-US" sz="2400" dirty="0">
              <a:latin typeface="+mj-lt"/>
              <a:cs typeface="Arial" panose="020B0604020202020204" pitchFamily="34" charset="0"/>
            </a:endParaRPr>
          </a:p>
        </p:txBody>
      </p:sp>
    </p:spTree>
    <p:extLst>
      <p:ext uri="{BB962C8B-B14F-4D97-AF65-F5344CB8AC3E}">
        <p14:creationId xmlns:p14="http://schemas.microsoft.com/office/powerpoint/2010/main" val="381052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pc="600" dirty="0" smtClean="0"/>
              <a:t>7. METHODS.</a:t>
            </a:r>
            <a:endParaRPr lang="en-US" sz="4000" spc="600" dirty="0"/>
          </a:p>
        </p:txBody>
      </p:sp>
      <p:sp>
        <p:nvSpPr>
          <p:cNvPr id="6" name="Content Placeholder 5"/>
          <p:cNvSpPr>
            <a:spLocks noGrp="1"/>
          </p:cNvSpPr>
          <p:nvPr>
            <p:ph sz="quarter" idx="4"/>
          </p:nvPr>
        </p:nvSpPr>
        <p:spPr>
          <a:xfrm>
            <a:off x="1201003" y="1351124"/>
            <a:ext cx="9884579" cy="4548116"/>
          </a:xfrm>
        </p:spPr>
        <p:txBody>
          <a:bodyPr>
            <a:normAutofit/>
          </a:bodyPr>
          <a:lstStyle/>
          <a:p>
            <a:pPr marL="12700" indent="0">
              <a:lnSpc>
                <a:spcPct val="100000"/>
              </a:lnSpc>
              <a:buNone/>
              <a:tabLst>
                <a:tab pos="470534" algn="l"/>
              </a:tabLst>
            </a:pPr>
            <a:r>
              <a:rPr lang="en-US" sz="2800" b="1" dirty="0" smtClean="0"/>
              <a:t>CONTENTS</a:t>
            </a:r>
            <a:endParaRPr lang="en-US" sz="2800" b="1" dirty="0" smtClean="0">
              <a:latin typeface="Arial"/>
              <a:cs typeface="Arial"/>
            </a:endParaRPr>
          </a:p>
          <a:p>
            <a:pPr marL="469900" indent="-457200">
              <a:lnSpc>
                <a:spcPct val="100000"/>
              </a:lnSpc>
              <a:buFont typeface="Wingdings"/>
              <a:buChar char=""/>
              <a:tabLst>
                <a:tab pos="470534" algn="l"/>
              </a:tabLst>
            </a:pPr>
            <a:r>
              <a:rPr lang="en-US" sz="2800" dirty="0" smtClean="0">
                <a:latin typeface="Arial"/>
                <a:cs typeface="Arial"/>
              </a:rPr>
              <a:t>Description </a:t>
            </a:r>
            <a:r>
              <a:rPr lang="en-US" sz="2800" dirty="0">
                <a:latin typeface="Arial"/>
                <a:cs typeface="Arial"/>
              </a:rPr>
              <a:t>of the</a:t>
            </a:r>
            <a:r>
              <a:rPr lang="en-US" sz="2800" spc="-145" dirty="0">
                <a:latin typeface="Arial"/>
                <a:cs typeface="Arial"/>
              </a:rPr>
              <a:t> </a:t>
            </a:r>
            <a:r>
              <a:rPr lang="en-US" sz="2800" dirty="0">
                <a:latin typeface="Arial"/>
                <a:cs typeface="Arial"/>
              </a:rPr>
              <a:t>site</a:t>
            </a:r>
          </a:p>
          <a:p>
            <a:pPr marL="469900" indent="-457200">
              <a:lnSpc>
                <a:spcPct val="100000"/>
              </a:lnSpc>
              <a:buFont typeface="Wingdings"/>
              <a:buChar char=""/>
              <a:tabLst>
                <a:tab pos="470534" algn="l"/>
              </a:tabLst>
            </a:pPr>
            <a:r>
              <a:rPr lang="en-US" sz="2800" dirty="0" smtClean="0">
                <a:latin typeface="Arial"/>
                <a:cs typeface="Arial"/>
              </a:rPr>
              <a:t>Description </a:t>
            </a:r>
            <a:r>
              <a:rPr lang="en-US" sz="2800" dirty="0">
                <a:latin typeface="Arial"/>
                <a:cs typeface="Arial"/>
              </a:rPr>
              <a:t>of the surveys or </a:t>
            </a:r>
            <a:r>
              <a:rPr lang="en-US" sz="2800" spc="-5" dirty="0">
                <a:latin typeface="Arial"/>
                <a:cs typeface="Arial"/>
              </a:rPr>
              <a:t>experiments</a:t>
            </a:r>
            <a:r>
              <a:rPr lang="en-US" sz="2800" spc="-150" dirty="0">
                <a:latin typeface="Arial"/>
                <a:cs typeface="Arial"/>
              </a:rPr>
              <a:t> </a:t>
            </a:r>
            <a:r>
              <a:rPr lang="en-US" sz="2800" spc="-5" dirty="0">
                <a:latin typeface="Arial"/>
                <a:cs typeface="Arial"/>
              </a:rPr>
              <a:t>done</a:t>
            </a:r>
            <a:endParaRPr lang="en-US" sz="2800" dirty="0">
              <a:latin typeface="Arial"/>
              <a:cs typeface="Arial"/>
            </a:endParaRPr>
          </a:p>
          <a:p>
            <a:pPr>
              <a:lnSpc>
                <a:spcPct val="100000"/>
              </a:lnSpc>
              <a:spcBef>
                <a:spcPts val="50"/>
              </a:spcBef>
              <a:buFont typeface="Wingdings"/>
              <a:buChar char=""/>
            </a:pPr>
            <a:endParaRPr lang="en-US" sz="2800" dirty="0">
              <a:latin typeface="Times New Roman"/>
              <a:cs typeface="Times New Roman"/>
            </a:endParaRPr>
          </a:p>
          <a:p>
            <a:pPr marL="469900" marR="5080" indent="-457200">
              <a:lnSpc>
                <a:spcPct val="100000"/>
              </a:lnSpc>
              <a:spcBef>
                <a:spcPts val="5"/>
              </a:spcBef>
              <a:buFont typeface="Wingdings"/>
              <a:buChar char=""/>
              <a:tabLst>
                <a:tab pos="470534" algn="l"/>
              </a:tabLst>
            </a:pPr>
            <a:r>
              <a:rPr lang="en-US" sz="2800" spc="-5" dirty="0">
                <a:latin typeface="Calibri"/>
                <a:cs typeface="Calibri"/>
              </a:rPr>
              <a:t>Description of the </a:t>
            </a:r>
            <a:r>
              <a:rPr lang="en-US" sz="2800" spc="-15" dirty="0">
                <a:latin typeface="Calibri"/>
                <a:cs typeface="Calibri"/>
              </a:rPr>
              <a:t>laboratory </a:t>
            </a:r>
            <a:r>
              <a:rPr lang="en-US" sz="2800" spc="-5" dirty="0">
                <a:latin typeface="Calibri"/>
                <a:cs typeface="Calibri"/>
              </a:rPr>
              <a:t>methods, </a:t>
            </a:r>
            <a:r>
              <a:rPr lang="en-US" sz="2800" spc="-20" dirty="0">
                <a:latin typeface="Calibri"/>
                <a:cs typeface="Calibri"/>
              </a:rPr>
              <a:t>start </a:t>
            </a:r>
            <a:r>
              <a:rPr lang="en-US" sz="2800" spc="-15" dirty="0">
                <a:latin typeface="Calibri"/>
                <a:cs typeface="Calibri"/>
              </a:rPr>
              <a:t>from </a:t>
            </a:r>
            <a:r>
              <a:rPr lang="en-US" sz="2800" spc="-5" dirty="0">
                <a:latin typeface="Calibri"/>
                <a:cs typeface="Calibri"/>
              </a:rPr>
              <a:t>the </a:t>
            </a:r>
            <a:r>
              <a:rPr lang="en-US" sz="2800" spc="-10" dirty="0">
                <a:latin typeface="Calibri"/>
                <a:cs typeface="Calibri"/>
              </a:rPr>
              <a:t>simplest  </a:t>
            </a:r>
            <a:r>
              <a:rPr lang="en-US" sz="2800" spc="-25" dirty="0">
                <a:latin typeface="Calibri"/>
                <a:cs typeface="Calibri"/>
              </a:rPr>
              <a:t>to </a:t>
            </a:r>
            <a:r>
              <a:rPr lang="en-US" sz="2800" dirty="0">
                <a:latin typeface="Calibri"/>
                <a:cs typeface="Calibri"/>
              </a:rPr>
              <a:t>the </a:t>
            </a:r>
            <a:r>
              <a:rPr lang="en-US" sz="2800" spc="-10" dirty="0">
                <a:latin typeface="Calibri"/>
                <a:cs typeface="Calibri"/>
              </a:rPr>
              <a:t>more </a:t>
            </a:r>
            <a:r>
              <a:rPr lang="en-US" sz="2800" spc="-15" dirty="0">
                <a:latin typeface="Calibri"/>
                <a:cs typeface="Calibri"/>
              </a:rPr>
              <a:t>complex</a:t>
            </a:r>
            <a:r>
              <a:rPr lang="en-US" sz="2800" spc="-25" dirty="0">
                <a:latin typeface="Calibri"/>
                <a:cs typeface="Calibri"/>
              </a:rPr>
              <a:t> </a:t>
            </a:r>
            <a:r>
              <a:rPr lang="en-US" sz="2800" spc="-5" dirty="0">
                <a:latin typeface="Calibri"/>
                <a:cs typeface="Calibri"/>
              </a:rPr>
              <a:t>ones</a:t>
            </a:r>
            <a:endParaRPr lang="en-US" sz="2800" dirty="0">
              <a:latin typeface="Calibri"/>
              <a:cs typeface="Calibri"/>
            </a:endParaRPr>
          </a:p>
          <a:p>
            <a:pPr marL="469900" indent="-457200">
              <a:lnSpc>
                <a:spcPct val="100000"/>
              </a:lnSpc>
              <a:buFont typeface="Wingdings"/>
              <a:buChar char=""/>
              <a:tabLst>
                <a:tab pos="470534" algn="l"/>
              </a:tabLst>
            </a:pPr>
            <a:r>
              <a:rPr lang="en-US" sz="2800" spc="-5" dirty="0" smtClean="0">
                <a:latin typeface="Calibri"/>
                <a:cs typeface="Calibri"/>
              </a:rPr>
              <a:t>Description </a:t>
            </a:r>
            <a:r>
              <a:rPr lang="en-US" sz="2800" spc="-5" dirty="0">
                <a:latin typeface="Calibri"/>
                <a:cs typeface="Calibri"/>
              </a:rPr>
              <a:t>of the </a:t>
            </a:r>
            <a:r>
              <a:rPr lang="en-US" sz="2800" spc="-20" dirty="0">
                <a:latin typeface="Calibri"/>
                <a:cs typeface="Calibri"/>
              </a:rPr>
              <a:t>statistical </a:t>
            </a:r>
            <a:r>
              <a:rPr lang="en-US" sz="2800" dirty="0">
                <a:latin typeface="Calibri"/>
                <a:cs typeface="Calibri"/>
              </a:rPr>
              <a:t>methods</a:t>
            </a:r>
            <a:r>
              <a:rPr lang="en-US" sz="2800" spc="25" dirty="0">
                <a:latin typeface="Calibri"/>
                <a:cs typeface="Calibri"/>
              </a:rPr>
              <a:t> </a:t>
            </a:r>
            <a:r>
              <a:rPr lang="en-US" sz="2800" spc="-5" dirty="0">
                <a:latin typeface="Calibri"/>
                <a:cs typeface="Calibri"/>
              </a:rPr>
              <a:t>used</a:t>
            </a:r>
            <a:endParaRPr lang="en-US" sz="2800" dirty="0">
              <a:latin typeface="Calibri"/>
              <a:cs typeface="Calibri"/>
            </a:endParaRPr>
          </a:p>
        </p:txBody>
      </p:sp>
    </p:spTree>
    <p:extLst>
      <p:ext uri="{BB962C8B-B14F-4D97-AF65-F5344CB8AC3E}">
        <p14:creationId xmlns:p14="http://schemas.microsoft.com/office/powerpoint/2010/main" val="338564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a:t>7. </a:t>
            </a:r>
            <a:r>
              <a:rPr lang="en-US" spc="600" dirty="0" smtClean="0"/>
              <a:t>METHODS..</a:t>
            </a:r>
            <a:endParaRPr lang="en-US" dirty="0"/>
          </a:p>
        </p:txBody>
      </p:sp>
      <p:sp>
        <p:nvSpPr>
          <p:cNvPr id="3" name="Content Placeholder 2"/>
          <p:cNvSpPr>
            <a:spLocks noGrp="1"/>
          </p:cNvSpPr>
          <p:nvPr>
            <p:ph idx="1"/>
          </p:nvPr>
        </p:nvSpPr>
        <p:spPr/>
        <p:txBody>
          <a:bodyPr>
            <a:noAutofit/>
          </a:bodyPr>
          <a:lstStyle/>
          <a:p>
            <a:pPr marL="0" marR="335280" indent="0">
              <a:lnSpc>
                <a:spcPct val="100000"/>
              </a:lnSpc>
              <a:spcBef>
                <a:spcPts val="600"/>
              </a:spcBef>
              <a:buNone/>
            </a:pPr>
            <a:r>
              <a:rPr lang="en-US" sz="2400" spc="-5" dirty="0" smtClean="0">
                <a:latin typeface="Arial"/>
                <a:cs typeface="Arial"/>
              </a:rPr>
              <a:t>Should </a:t>
            </a:r>
            <a:r>
              <a:rPr lang="en-US" sz="2400" spc="-5" dirty="0">
                <a:latin typeface="Arial"/>
                <a:cs typeface="Arial"/>
              </a:rPr>
              <a:t>answer </a:t>
            </a:r>
            <a:r>
              <a:rPr lang="en-US" sz="2400" dirty="0">
                <a:latin typeface="Arial"/>
                <a:cs typeface="Arial"/>
              </a:rPr>
              <a:t>most </a:t>
            </a:r>
            <a:r>
              <a:rPr lang="en-US" sz="2400" spc="-5" dirty="0">
                <a:latin typeface="Arial"/>
                <a:cs typeface="Arial"/>
              </a:rPr>
              <a:t>of </a:t>
            </a:r>
            <a:r>
              <a:rPr lang="en-US" sz="2400" dirty="0">
                <a:latin typeface="Arial"/>
                <a:cs typeface="Arial"/>
              </a:rPr>
              <a:t>the </a:t>
            </a:r>
            <a:r>
              <a:rPr lang="en-US" sz="2400" spc="-5" dirty="0">
                <a:latin typeface="Arial"/>
                <a:cs typeface="Arial"/>
              </a:rPr>
              <a:t>following </a:t>
            </a:r>
            <a:r>
              <a:rPr lang="en-US" sz="2400" spc="-5" dirty="0" smtClean="0">
                <a:latin typeface="Arial"/>
                <a:cs typeface="Arial"/>
              </a:rPr>
              <a:t>questions, depending </a:t>
            </a:r>
            <a:r>
              <a:rPr lang="en-US" sz="2400" spc="-5" dirty="0">
                <a:latin typeface="Arial"/>
                <a:cs typeface="Arial"/>
              </a:rPr>
              <a:t>on your</a:t>
            </a:r>
            <a:r>
              <a:rPr lang="en-US" sz="2400" spc="20" dirty="0">
                <a:latin typeface="Arial"/>
                <a:cs typeface="Arial"/>
              </a:rPr>
              <a:t> </a:t>
            </a:r>
            <a:r>
              <a:rPr lang="en-US" sz="2400" spc="-5" dirty="0">
                <a:latin typeface="Arial"/>
                <a:cs typeface="Arial"/>
              </a:rPr>
              <a:t>discipline:</a:t>
            </a:r>
            <a:endParaRPr lang="en-US" sz="2400" dirty="0">
              <a:latin typeface="Arial"/>
              <a:cs typeface="Arial"/>
            </a:endParaRPr>
          </a:p>
          <a:p>
            <a:pPr marL="457200" indent="-457200">
              <a:lnSpc>
                <a:spcPct val="100000"/>
              </a:lnSpc>
              <a:spcBef>
                <a:spcPts val="600"/>
              </a:spcBef>
              <a:buFont typeface="+mj-lt"/>
              <a:buAutoNum type="arabicPeriod"/>
              <a:tabLst>
                <a:tab pos="171450" algn="l"/>
              </a:tabLst>
            </a:pPr>
            <a:r>
              <a:rPr lang="en-US" sz="2400" dirty="0">
                <a:latin typeface="Arial"/>
                <a:cs typeface="Arial"/>
              </a:rPr>
              <a:t>What / Who did I study? What hypotheses was I</a:t>
            </a:r>
            <a:r>
              <a:rPr lang="en-US" sz="2400" spc="-220" dirty="0">
                <a:latin typeface="Arial"/>
                <a:cs typeface="Arial"/>
              </a:rPr>
              <a:t> </a:t>
            </a:r>
            <a:r>
              <a:rPr lang="en-US" sz="2400" dirty="0">
                <a:latin typeface="Arial"/>
                <a:cs typeface="Arial"/>
              </a:rPr>
              <a:t>testing?</a:t>
            </a:r>
          </a:p>
          <a:p>
            <a:pPr marL="469900" indent="-457200">
              <a:lnSpc>
                <a:spcPct val="100000"/>
              </a:lnSpc>
              <a:spcBef>
                <a:spcPts val="600"/>
              </a:spcBef>
              <a:buFont typeface="+mj-lt"/>
              <a:buAutoNum type="arabicPeriod"/>
              <a:tabLst>
                <a:tab pos="171450" algn="l"/>
              </a:tabLst>
            </a:pPr>
            <a:r>
              <a:rPr lang="en-US" sz="2400" dirty="0">
                <a:latin typeface="Arial"/>
                <a:cs typeface="Arial"/>
              </a:rPr>
              <a:t>Where did I carry out this study and what characteristics did </a:t>
            </a:r>
            <a:r>
              <a:rPr lang="en-US" sz="2400" spc="-5" dirty="0">
                <a:latin typeface="Arial"/>
                <a:cs typeface="Arial"/>
              </a:rPr>
              <a:t>this </a:t>
            </a:r>
            <a:r>
              <a:rPr lang="en-US" sz="2400" dirty="0">
                <a:latin typeface="Arial"/>
                <a:cs typeface="Arial"/>
              </a:rPr>
              <a:t>location</a:t>
            </a:r>
            <a:r>
              <a:rPr lang="en-US" sz="2400" spc="-229" dirty="0">
                <a:latin typeface="Arial"/>
                <a:cs typeface="Arial"/>
              </a:rPr>
              <a:t> </a:t>
            </a:r>
            <a:r>
              <a:rPr lang="en-US" sz="2400" dirty="0">
                <a:latin typeface="Arial"/>
                <a:cs typeface="Arial"/>
              </a:rPr>
              <a:t>have?</a:t>
            </a:r>
          </a:p>
          <a:p>
            <a:pPr marL="469900" indent="-457200">
              <a:lnSpc>
                <a:spcPct val="100000"/>
              </a:lnSpc>
              <a:spcBef>
                <a:spcPts val="600"/>
              </a:spcBef>
              <a:buFont typeface="+mj-lt"/>
              <a:buAutoNum type="arabicPeriod"/>
              <a:tabLst>
                <a:tab pos="171450" algn="l"/>
              </a:tabLst>
            </a:pPr>
            <a:r>
              <a:rPr lang="en-US" sz="2400" dirty="0">
                <a:latin typeface="Arial"/>
                <a:cs typeface="Arial"/>
              </a:rPr>
              <a:t>How did I design my experiment / sampling and what assumptions did I</a:t>
            </a:r>
            <a:r>
              <a:rPr lang="en-US" sz="2400" spc="-215" dirty="0">
                <a:latin typeface="Arial"/>
                <a:cs typeface="Arial"/>
              </a:rPr>
              <a:t> </a:t>
            </a:r>
            <a:r>
              <a:rPr lang="en-US" sz="2400" dirty="0">
                <a:latin typeface="Arial"/>
                <a:cs typeface="Arial"/>
              </a:rPr>
              <a:t>make?</a:t>
            </a:r>
          </a:p>
          <a:p>
            <a:pPr marL="469900" indent="-457200">
              <a:lnSpc>
                <a:spcPct val="100000"/>
              </a:lnSpc>
              <a:spcBef>
                <a:spcPts val="600"/>
              </a:spcBef>
              <a:buFont typeface="+mj-lt"/>
              <a:buAutoNum type="arabicPeriod"/>
              <a:tabLst>
                <a:tab pos="171450" algn="l"/>
              </a:tabLst>
            </a:pPr>
            <a:r>
              <a:rPr lang="en-US" sz="2400" dirty="0">
                <a:latin typeface="Arial"/>
                <a:cs typeface="Arial"/>
              </a:rPr>
              <a:t>What variable was I measuring and</a:t>
            </a:r>
            <a:r>
              <a:rPr lang="en-US" sz="2400" spc="-160" dirty="0">
                <a:latin typeface="Arial"/>
                <a:cs typeface="Arial"/>
              </a:rPr>
              <a:t> </a:t>
            </a:r>
            <a:r>
              <a:rPr lang="en-US" sz="2400" dirty="0">
                <a:latin typeface="Arial"/>
                <a:cs typeface="Arial"/>
              </a:rPr>
              <a:t>why?</a:t>
            </a:r>
          </a:p>
          <a:p>
            <a:pPr marL="457200" marR="262255" indent="-457200">
              <a:lnSpc>
                <a:spcPct val="100000"/>
              </a:lnSpc>
              <a:spcBef>
                <a:spcPts val="600"/>
              </a:spcBef>
              <a:buFont typeface="+mj-lt"/>
              <a:buAutoNum type="arabicPeriod"/>
              <a:tabLst>
                <a:tab pos="171450" algn="l"/>
              </a:tabLst>
            </a:pPr>
            <a:r>
              <a:rPr lang="en-US" sz="2400" dirty="0">
                <a:latin typeface="Arial"/>
                <a:cs typeface="Arial"/>
              </a:rPr>
              <a:t>How did I handle / house / treat my materials / subjects? What kind of care / precautions</a:t>
            </a:r>
            <a:r>
              <a:rPr lang="en-US" sz="2400" spc="-290" dirty="0">
                <a:latin typeface="Arial"/>
                <a:cs typeface="Arial"/>
              </a:rPr>
              <a:t> </a:t>
            </a:r>
            <a:r>
              <a:rPr lang="en-US" sz="2400" dirty="0">
                <a:latin typeface="Arial"/>
                <a:cs typeface="Arial"/>
              </a:rPr>
              <a:t>were  taken</a:t>
            </a:r>
            <a:r>
              <a:rPr lang="en-US" sz="2400" dirty="0" smtClean="0">
                <a:latin typeface="Arial"/>
                <a:cs typeface="Arial"/>
              </a:rPr>
              <a:t>?</a:t>
            </a:r>
          </a:p>
        </p:txBody>
      </p:sp>
    </p:spTree>
    <p:extLst>
      <p:ext uri="{BB962C8B-B14F-4D97-AF65-F5344CB8AC3E}">
        <p14:creationId xmlns:p14="http://schemas.microsoft.com/office/powerpoint/2010/main" val="331369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600" dirty="0"/>
              <a:t>7. </a:t>
            </a:r>
            <a:r>
              <a:rPr lang="en-US" spc="600" dirty="0" smtClean="0"/>
              <a:t>METHODS...</a:t>
            </a:r>
            <a:endParaRPr lang="en-US" dirty="0"/>
          </a:p>
        </p:txBody>
      </p:sp>
      <p:sp>
        <p:nvSpPr>
          <p:cNvPr id="3" name="Content Placeholder 2"/>
          <p:cNvSpPr>
            <a:spLocks noGrp="1"/>
          </p:cNvSpPr>
          <p:nvPr>
            <p:ph idx="1"/>
          </p:nvPr>
        </p:nvSpPr>
        <p:spPr/>
        <p:txBody>
          <a:bodyPr>
            <a:noAutofit/>
          </a:bodyPr>
          <a:lstStyle/>
          <a:p>
            <a:pPr marL="457200" marR="963930" indent="-457200">
              <a:lnSpc>
                <a:spcPct val="130000"/>
              </a:lnSpc>
              <a:spcBef>
                <a:spcPts val="600"/>
              </a:spcBef>
              <a:buFont typeface="+mj-lt"/>
              <a:buAutoNum type="arabicPeriod" startAt="6"/>
              <a:tabLst>
                <a:tab pos="171450" algn="l"/>
              </a:tabLst>
            </a:pPr>
            <a:r>
              <a:rPr lang="en-US" sz="2400" dirty="0" smtClean="0">
                <a:latin typeface="Arial"/>
                <a:cs typeface="Arial"/>
              </a:rPr>
              <a:t>What </a:t>
            </a:r>
            <a:r>
              <a:rPr lang="en-US" sz="2400" dirty="0">
                <a:latin typeface="Arial"/>
                <a:cs typeface="Arial"/>
              </a:rPr>
              <a:t>equipment did I use (plus modifications) and where did this equipment come</a:t>
            </a:r>
            <a:r>
              <a:rPr lang="en-US" sz="2400" spc="-240" dirty="0">
                <a:latin typeface="Arial"/>
                <a:cs typeface="Arial"/>
              </a:rPr>
              <a:t> </a:t>
            </a:r>
            <a:r>
              <a:rPr lang="en-US" sz="2400" dirty="0">
                <a:latin typeface="Arial"/>
                <a:cs typeface="Arial"/>
              </a:rPr>
              <a:t>from  (vendor</a:t>
            </a:r>
            <a:r>
              <a:rPr lang="en-US" sz="2400" spc="-100" dirty="0">
                <a:latin typeface="Arial"/>
                <a:cs typeface="Arial"/>
              </a:rPr>
              <a:t> </a:t>
            </a:r>
            <a:r>
              <a:rPr lang="en-US" sz="2400" dirty="0">
                <a:latin typeface="Arial"/>
                <a:cs typeface="Arial"/>
              </a:rPr>
              <a:t>source)?</a:t>
            </a:r>
          </a:p>
          <a:p>
            <a:pPr marL="469900" indent="-457200">
              <a:lnSpc>
                <a:spcPct val="130000"/>
              </a:lnSpc>
              <a:spcBef>
                <a:spcPts val="600"/>
              </a:spcBef>
              <a:buFont typeface="+mj-lt"/>
              <a:buAutoNum type="arabicPeriod" startAt="6"/>
              <a:tabLst>
                <a:tab pos="171450" algn="l"/>
              </a:tabLst>
            </a:pPr>
            <a:r>
              <a:rPr lang="en-US" sz="2400" dirty="0">
                <a:latin typeface="Arial"/>
                <a:cs typeface="Arial"/>
              </a:rPr>
              <a:t>What protocol did I use for collecting my</a:t>
            </a:r>
            <a:r>
              <a:rPr lang="en-US" sz="2400" spc="-165" dirty="0">
                <a:latin typeface="Arial"/>
                <a:cs typeface="Arial"/>
              </a:rPr>
              <a:t> </a:t>
            </a:r>
            <a:r>
              <a:rPr lang="en-US" sz="2400" spc="-5" dirty="0">
                <a:latin typeface="Arial"/>
                <a:cs typeface="Arial"/>
              </a:rPr>
              <a:t>data?</a:t>
            </a:r>
            <a:endParaRPr lang="en-US" sz="2400" dirty="0">
              <a:latin typeface="Arial"/>
              <a:cs typeface="Arial"/>
            </a:endParaRPr>
          </a:p>
          <a:p>
            <a:pPr marL="469900" indent="-457200">
              <a:lnSpc>
                <a:spcPct val="130000"/>
              </a:lnSpc>
              <a:spcBef>
                <a:spcPts val="600"/>
              </a:spcBef>
              <a:buFont typeface="+mj-lt"/>
              <a:buAutoNum type="arabicPeriod" startAt="6"/>
              <a:tabLst>
                <a:tab pos="171450" algn="l"/>
              </a:tabLst>
            </a:pPr>
            <a:r>
              <a:rPr lang="en-US" sz="2400" dirty="0">
                <a:latin typeface="Arial"/>
                <a:cs typeface="Arial"/>
              </a:rPr>
              <a:t>How did I analyze the data? Statistical procedures? Mathematical equations?</a:t>
            </a:r>
            <a:r>
              <a:rPr lang="en-US" sz="2400" spc="-210" dirty="0">
                <a:latin typeface="Arial"/>
                <a:cs typeface="Arial"/>
              </a:rPr>
              <a:t> </a:t>
            </a:r>
            <a:r>
              <a:rPr lang="en-US" sz="2400" dirty="0">
                <a:latin typeface="Arial"/>
                <a:cs typeface="Arial"/>
              </a:rPr>
              <a:t>Software?</a:t>
            </a:r>
          </a:p>
          <a:p>
            <a:pPr marL="469900" indent="-457200">
              <a:lnSpc>
                <a:spcPct val="130000"/>
              </a:lnSpc>
              <a:spcBef>
                <a:spcPts val="600"/>
              </a:spcBef>
              <a:buFont typeface="+mj-lt"/>
              <a:buAutoNum type="arabicPeriod" startAt="6"/>
              <a:tabLst>
                <a:tab pos="171450" algn="l"/>
              </a:tabLst>
            </a:pPr>
            <a:r>
              <a:rPr lang="en-US" sz="2400" dirty="0">
                <a:latin typeface="Arial"/>
                <a:cs typeface="Arial"/>
              </a:rPr>
              <a:t>What probability did I use to decide</a:t>
            </a:r>
            <a:r>
              <a:rPr lang="en-US" sz="2400" spc="-140" dirty="0">
                <a:latin typeface="Arial"/>
                <a:cs typeface="Arial"/>
              </a:rPr>
              <a:t> </a:t>
            </a:r>
            <a:r>
              <a:rPr lang="en-US" sz="2400" dirty="0">
                <a:latin typeface="Arial"/>
                <a:cs typeface="Arial"/>
              </a:rPr>
              <a:t>significance?</a:t>
            </a:r>
          </a:p>
          <a:p>
            <a:pPr marL="469900" indent="-457200">
              <a:lnSpc>
                <a:spcPct val="130000"/>
              </a:lnSpc>
              <a:spcBef>
                <a:spcPts val="600"/>
              </a:spcBef>
              <a:buFont typeface="+mj-lt"/>
              <a:buAutoNum type="arabicPeriod" startAt="6"/>
              <a:tabLst>
                <a:tab pos="172085" algn="l"/>
              </a:tabLst>
            </a:pPr>
            <a:r>
              <a:rPr lang="en-US" sz="2400" dirty="0">
                <a:latin typeface="Arial"/>
                <a:cs typeface="Arial"/>
              </a:rPr>
              <a:t>What references to the literature could I give </a:t>
            </a:r>
            <a:r>
              <a:rPr lang="en-US" sz="2400" spc="-5" dirty="0">
                <a:latin typeface="Arial"/>
                <a:cs typeface="Arial"/>
              </a:rPr>
              <a:t>to </a:t>
            </a:r>
            <a:r>
              <a:rPr lang="en-US" sz="2400" dirty="0">
                <a:latin typeface="Arial"/>
                <a:cs typeface="Arial"/>
              </a:rPr>
              <a:t>save me having to describe something in</a:t>
            </a:r>
            <a:r>
              <a:rPr lang="en-US" sz="2400" spc="-235" dirty="0">
                <a:latin typeface="Arial"/>
                <a:cs typeface="Arial"/>
              </a:rPr>
              <a:t> </a:t>
            </a:r>
            <a:r>
              <a:rPr lang="en-US" sz="2400" dirty="0">
                <a:latin typeface="Arial"/>
                <a:cs typeface="Arial"/>
              </a:rPr>
              <a:t>detail?</a:t>
            </a:r>
          </a:p>
        </p:txBody>
      </p:sp>
    </p:spTree>
    <p:extLst>
      <p:ext uri="{BB962C8B-B14F-4D97-AF65-F5344CB8AC3E}">
        <p14:creationId xmlns:p14="http://schemas.microsoft.com/office/powerpoint/2010/main" val="8741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CONTENT</a:t>
            </a:r>
            <a:endParaRPr lang="en-US" b="1" dirty="0"/>
          </a:p>
        </p:txBody>
      </p:sp>
      <p:sp>
        <p:nvSpPr>
          <p:cNvPr id="3" name="Content Placeholder 2"/>
          <p:cNvSpPr>
            <a:spLocks noGrp="1"/>
          </p:cNvSpPr>
          <p:nvPr>
            <p:ph sz="half" idx="1"/>
          </p:nvPr>
        </p:nvSpPr>
        <p:spPr>
          <a:xfrm>
            <a:off x="1104900" y="1327240"/>
            <a:ext cx="4914900" cy="4950725"/>
          </a:xfrm>
        </p:spPr>
        <p:txBody>
          <a:bodyPr>
            <a:noAutofit/>
          </a:bodyPr>
          <a:lstStyle/>
          <a:p>
            <a:pPr marL="527685" indent="-514984">
              <a:lnSpc>
                <a:spcPct val="100000"/>
              </a:lnSpc>
              <a:spcBef>
                <a:spcPts val="600"/>
              </a:spcBef>
              <a:buAutoNum type="arabicPeriod"/>
              <a:tabLst>
                <a:tab pos="528320" algn="l"/>
              </a:tabLst>
            </a:pPr>
            <a:r>
              <a:rPr lang="en-US" b="1" spc="-5" dirty="0">
                <a:latin typeface="+mj-lt"/>
                <a:cs typeface="Arial"/>
              </a:rPr>
              <a:t>OVERVIEW </a:t>
            </a:r>
            <a:r>
              <a:rPr lang="en-US" b="1" spc="5" dirty="0">
                <a:latin typeface="+mj-lt"/>
                <a:cs typeface="Arial"/>
              </a:rPr>
              <a:t>OF </a:t>
            </a:r>
            <a:r>
              <a:rPr lang="en-US" b="1" dirty="0">
                <a:latin typeface="+mj-lt"/>
                <a:cs typeface="Arial"/>
              </a:rPr>
              <a:t>SCIENTIFIC</a:t>
            </a:r>
            <a:r>
              <a:rPr lang="en-US" b="1" spc="-160" dirty="0">
                <a:latin typeface="+mj-lt"/>
                <a:cs typeface="Arial"/>
              </a:rPr>
              <a:t> </a:t>
            </a:r>
            <a:r>
              <a:rPr lang="en-US" b="1" spc="-5" dirty="0">
                <a:latin typeface="+mj-lt"/>
                <a:cs typeface="Arial"/>
              </a:rPr>
              <a:t>PUBLISHING</a:t>
            </a:r>
            <a:endParaRPr lang="en-US" b="1" dirty="0">
              <a:latin typeface="+mj-lt"/>
              <a:cs typeface="Arial"/>
            </a:endParaRPr>
          </a:p>
          <a:p>
            <a:pPr marL="527685" indent="-514984">
              <a:lnSpc>
                <a:spcPct val="100000"/>
              </a:lnSpc>
              <a:spcBef>
                <a:spcPts val="600"/>
              </a:spcBef>
              <a:buAutoNum type="arabicPeriod"/>
              <a:tabLst>
                <a:tab pos="528320" algn="l"/>
              </a:tabLst>
            </a:pPr>
            <a:r>
              <a:rPr lang="en-US" b="1" spc="-5" dirty="0">
                <a:latin typeface="+mj-lt"/>
                <a:cs typeface="Arial"/>
              </a:rPr>
              <a:t>TITLE</a:t>
            </a:r>
            <a:endParaRPr lang="en-US" b="1" dirty="0">
              <a:latin typeface="+mj-lt"/>
              <a:cs typeface="Arial"/>
            </a:endParaRPr>
          </a:p>
          <a:p>
            <a:pPr marL="527685" indent="-514984">
              <a:lnSpc>
                <a:spcPct val="100000"/>
              </a:lnSpc>
              <a:spcBef>
                <a:spcPts val="600"/>
              </a:spcBef>
              <a:buAutoNum type="arabicPeriod"/>
              <a:tabLst>
                <a:tab pos="528320" algn="l"/>
              </a:tabLst>
            </a:pPr>
            <a:r>
              <a:rPr lang="en-US" b="1" spc="-5" dirty="0">
                <a:latin typeface="+mj-lt"/>
                <a:cs typeface="Arial"/>
              </a:rPr>
              <a:t>BYLINE</a:t>
            </a:r>
            <a:endParaRPr lang="en-US" b="1" dirty="0">
              <a:latin typeface="+mj-lt"/>
              <a:cs typeface="Arial"/>
            </a:endParaRPr>
          </a:p>
          <a:p>
            <a:pPr marL="527685" indent="-514984">
              <a:lnSpc>
                <a:spcPct val="100000"/>
              </a:lnSpc>
              <a:spcBef>
                <a:spcPts val="600"/>
              </a:spcBef>
              <a:buAutoNum type="arabicPeriod"/>
              <a:tabLst>
                <a:tab pos="528320" algn="l"/>
              </a:tabLst>
            </a:pPr>
            <a:r>
              <a:rPr lang="en-US" b="1" spc="-15" dirty="0" smtClean="0">
                <a:latin typeface="+mj-lt"/>
                <a:cs typeface="Arial"/>
              </a:rPr>
              <a:t>ABSTRACT </a:t>
            </a:r>
          </a:p>
          <a:p>
            <a:pPr marL="527685" indent="-514984">
              <a:lnSpc>
                <a:spcPct val="100000"/>
              </a:lnSpc>
              <a:spcBef>
                <a:spcPts val="600"/>
              </a:spcBef>
              <a:buAutoNum type="arabicPeriod"/>
              <a:tabLst>
                <a:tab pos="528320" algn="l"/>
              </a:tabLst>
            </a:pPr>
            <a:r>
              <a:rPr lang="en-US" b="1" spc="-5" dirty="0" smtClean="0">
                <a:latin typeface="+mj-lt"/>
                <a:cs typeface="Arial"/>
              </a:rPr>
              <a:t>KEYWORDS </a:t>
            </a:r>
          </a:p>
          <a:p>
            <a:pPr marL="527685" indent="-514984">
              <a:lnSpc>
                <a:spcPct val="100000"/>
              </a:lnSpc>
              <a:spcBef>
                <a:spcPts val="600"/>
              </a:spcBef>
              <a:buAutoNum type="arabicPeriod"/>
              <a:tabLst>
                <a:tab pos="528320" algn="l"/>
              </a:tabLst>
            </a:pPr>
            <a:r>
              <a:rPr lang="en-US" b="1" dirty="0" smtClean="0"/>
              <a:t>INTRODUCTION </a:t>
            </a:r>
          </a:p>
          <a:p>
            <a:pPr marL="527685" indent="-514984">
              <a:lnSpc>
                <a:spcPct val="100000"/>
              </a:lnSpc>
              <a:spcBef>
                <a:spcPts val="600"/>
              </a:spcBef>
              <a:buAutoNum type="arabicPeriod"/>
              <a:tabLst>
                <a:tab pos="528320" algn="l"/>
              </a:tabLst>
            </a:pPr>
            <a:r>
              <a:rPr lang="en-US" b="1" dirty="0" smtClean="0"/>
              <a:t>METHODS </a:t>
            </a:r>
          </a:p>
          <a:p>
            <a:pPr marL="527685" indent="-514984">
              <a:lnSpc>
                <a:spcPct val="100000"/>
              </a:lnSpc>
              <a:spcBef>
                <a:spcPts val="600"/>
              </a:spcBef>
              <a:buAutoNum type="arabicPeriod"/>
              <a:tabLst>
                <a:tab pos="528320" algn="l"/>
              </a:tabLst>
            </a:pPr>
            <a:r>
              <a:rPr lang="en-US" b="1" dirty="0" smtClean="0"/>
              <a:t>RESULTS </a:t>
            </a:r>
          </a:p>
          <a:p>
            <a:pPr marL="527685" indent="-514984">
              <a:lnSpc>
                <a:spcPct val="100000"/>
              </a:lnSpc>
              <a:spcBef>
                <a:spcPts val="600"/>
              </a:spcBef>
              <a:buAutoNum type="arabicPeriod"/>
              <a:tabLst>
                <a:tab pos="528320" algn="l"/>
              </a:tabLst>
            </a:pPr>
            <a:r>
              <a:rPr lang="en-US" b="1" dirty="0" smtClean="0"/>
              <a:t>DISCUSSION &amp; CONCLUSIONS</a:t>
            </a:r>
          </a:p>
          <a:p>
            <a:pPr marL="527685" indent="-514984">
              <a:lnSpc>
                <a:spcPct val="100000"/>
              </a:lnSpc>
              <a:spcBef>
                <a:spcPts val="600"/>
              </a:spcBef>
              <a:buAutoNum type="arabicPeriod"/>
              <a:tabLst>
                <a:tab pos="528320" algn="l"/>
              </a:tabLst>
            </a:pPr>
            <a:r>
              <a:rPr lang="en-US" b="1" dirty="0" smtClean="0"/>
              <a:t>ACKNOWLEDGEMENT</a:t>
            </a:r>
          </a:p>
          <a:p>
            <a:pPr marL="527685" indent="-514984">
              <a:lnSpc>
                <a:spcPct val="100000"/>
              </a:lnSpc>
              <a:spcBef>
                <a:spcPts val="600"/>
              </a:spcBef>
              <a:buAutoNum type="arabicPeriod"/>
              <a:tabLst>
                <a:tab pos="528320" algn="l"/>
              </a:tabLst>
            </a:pPr>
            <a:r>
              <a:rPr lang="en-US" b="1" dirty="0" smtClean="0"/>
              <a:t>REFERENCES</a:t>
            </a:r>
          </a:p>
          <a:p>
            <a:pPr marL="12701" indent="0">
              <a:lnSpc>
                <a:spcPct val="100000"/>
              </a:lnSpc>
              <a:spcBef>
                <a:spcPts val="600"/>
              </a:spcBef>
              <a:buNone/>
              <a:tabLst>
                <a:tab pos="528320" algn="l"/>
              </a:tabLst>
            </a:pPr>
            <a:r>
              <a:rPr lang="en-US" b="1" dirty="0"/>
              <a:t>SUBMITTING MANUSCRIPTS</a:t>
            </a:r>
          </a:p>
          <a:p>
            <a:pPr marL="527685" indent="-514984">
              <a:lnSpc>
                <a:spcPct val="100000"/>
              </a:lnSpc>
              <a:spcBef>
                <a:spcPts val="600"/>
              </a:spcBef>
              <a:buAutoNum type="arabicPeriod"/>
              <a:tabLst>
                <a:tab pos="528320" algn="l"/>
              </a:tabLst>
            </a:pPr>
            <a:endParaRPr lang="en-US" b="1" dirty="0"/>
          </a:p>
          <a:p>
            <a:pPr marL="527685" indent="-514984">
              <a:lnSpc>
                <a:spcPct val="100000"/>
              </a:lnSpc>
              <a:spcBef>
                <a:spcPts val="600"/>
              </a:spcBef>
              <a:buAutoNum type="arabicPeriod"/>
              <a:tabLst>
                <a:tab pos="528320" algn="l"/>
              </a:tabLst>
            </a:pPr>
            <a:endParaRPr lang="en-US" b="1" dirty="0" smtClean="0">
              <a:latin typeface="+mj-lt"/>
            </a:endParaRPr>
          </a:p>
          <a:p>
            <a:pPr>
              <a:spcBef>
                <a:spcPts val="600"/>
              </a:spcBef>
            </a:pPr>
            <a:endParaRPr lang="en-US" b="1" dirty="0">
              <a:latin typeface="+mj-lt"/>
            </a:endParaRPr>
          </a:p>
        </p:txBody>
      </p:sp>
      <p:pic>
        <p:nvPicPr>
          <p:cNvPr id="7" name="Content Placeholder 6"/>
          <p:cNvPicPr>
            <a:picLocks noGrp="1" noChangeAspect="1"/>
          </p:cNvPicPr>
          <p:nvPr>
            <p:ph sz="half" idx="2"/>
          </p:nvPr>
        </p:nvPicPr>
        <p:blipFill>
          <a:blip r:embed="rId2">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5882185" y="1327240"/>
            <a:ext cx="5691116" cy="5196389"/>
          </a:xfrm>
          <a:prstGeom prst="rect">
            <a:avLst/>
          </a:prstGeom>
        </p:spPr>
      </p:pic>
    </p:spTree>
    <p:extLst>
      <p:ext uri="{BB962C8B-B14F-4D97-AF65-F5344CB8AC3E}">
        <p14:creationId xmlns:p14="http://schemas.microsoft.com/office/powerpoint/2010/main" val="353039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832513" y="494731"/>
            <a:ext cx="10522424" cy="5851478"/>
          </a:xfrm>
        </p:spPr>
        <p:txBody>
          <a:bodyPr>
            <a:noAutofit/>
          </a:bodyPr>
          <a:lstStyle/>
          <a:p>
            <a:pPr marL="0" indent="0">
              <a:buNone/>
            </a:pPr>
            <a:r>
              <a:rPr lang="en-US" sz="2400" b="1" dirty="0">
                <a:solidFill>
                  <a:srgbClr val="002060"/>
                </a:solidFill>
              </a:rPr>
              <a:t>MATERIALS AND METHODS</a:t>
            </a:r>
            <a:endParaRPr lang="en-US" sz="2400" dirty="0">
              <a:solidFill>
                <a:srgbClr val="002060"/>
              </a:solidFill>
            </a:endParaRPr>
          </a:p>
          <a:p>
            <a:pPr marL="0" indent="0">
              <a:buNone/>
            </a:pPr>
            <a:r>
              <a:rPr lang="en-US" sz="2400" b="1" dirty="0">
                <a:solidFill>
                  <a:srgbClr val="002060"/>
                </a:solidFill>
              </a:rPr>
              <a:t>Animals and Diets </a:t>
            </a:r>
            <a:endParaRPr lang="en-US" sz="2400" dirty="0">
              <a:solidFill>
                <a:srgbClr val="002060"/>
              </a:solidFill>
            </a:endParaRPr>
          </a:p>
          <a:p>
            <a:pPr marL="0" indent="0">
              <a:buNone/>
            </a:pPr>
            <a:r>
              <a:rPr lang="en-US" sz="2400" dirty="0">
                <a:solidFill>
                  <a:srgbClr val="002060"/>
                </a:solidFill>
              </a:rPr>
              <a:t>Twenty four of seven to eight months old male lambs with 20.12±2.1 kg of initial BW were used in a randomized block design experiment with four dietary treatments and six groups of initial BW to reveal rumen fermentation characteristics the lamb in feedlot. Lambs were randomly allocated to one of four dietary treatments for each the initial BW groups, housed in 24 individual pens with one lamb per pen (0.7 m2). The four dietary treatments (Table 1) consisted of 60% of field grass and 40% of concentrates (DM basis) contained no urea (NU), urea (U), zeolite (Z), or urea-impregnated zeolite (UZ). The last treatment was considered as SRU products that had been previously used in </a:t>
            </a:r>
            <a:r>
              <a:rPr lang="en-US" sz="2400" i="1" dirty="0">
                <a:solidFill>
                  <a:srgbClr val="002060"/>
                </a:solidFill>
              </a:rPr>
              <a:t>in vitro </a:t>
            </a:r>
            <a:r>
              <a:rPr lang="en-US" sz="2400" dirty="0">
                <a:solidFill>
                  <a:srgbClr val="002060"/>
                </a:solidFill>
              </a:rPr>
              <a:t>study (</a:t>
            </a:r>
            <a:r>
              <a:rPr lang="en-US" sz="2400" dirty="0" err="1">
                <a:solidFill>
                  <a:srgbClr val="002060"/>
                </a:solidFill>
              </a:rPr>
              <a:t>Kardaya</a:t>
            </a:r>
            <a:r>
              <a:rPr lang="en-US" sz="2400" dirty="0">
                <a:solidFill>
                  <a:srgbClr val="002060"/>
                </a:solidFill>
              </a:rPr>
              <a:t> </a:t>
            </a:r>
            <a:r>
              <a:rPr lang="en-US" sz="2400" i="1" dirty="0">
                <a:solidFill>
                  <a:srgbClr val="002060"/>
                </a:solidFill>
              </a:rPr>
              <a:t>et al</a:t>
            </a:r>
            <a:r>
              <a:rPr lang="en-US" sz="2400" dirty="0">
                <a:solidFill>
                  <a:srgbClr val="002060"/>
                </a:solidFill>
              </a:rPr>
              <a:t>., 2009). All the diets were formulated to have similar CP (16%), in which proportion of urea in a given rations was 2% of total concentrate and substituted for 16% of total natural feed protein whereas urea-impregnated zeolite was 5% of total concentrate and represented 16% of total natural feed protein.</a:t>
            </a:r>
          </a:p>
        </p:txBody>
      </p:sp>
    </p:spTree>
    <p:extLst>
      <p:ext uri="{BB962C8B-B14F-4D97-AF65-F5344CB8AC3E}">
        <p14:creationId xmlns:p14="http://schemas.microsoft.com/office/powerpoint/2010/main" val="24834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a:xfrm>
            <a:off x="1104900" y="1381835"/>
            <a:ext cx="9982200" cy="4882488"/>
          </a:xfrm>
        </p:spPr>
        <p:txBody>
          <a:bodyPr>
            <a:noAutofit/>
          </a:bodyPr>
          <a:lstStyle/>
          <a:p>
            <a:pPr marL="0" indent="0">
              <a:buNone/>
            </a:pPr>
            <a:r>
              <a:rPr lang="en-US" sz="2400" b="1" dirty="0" smtClean="0">
                <a:solidFill>
                  <a:srgbClr val="002060"/>
                </a:solidFill>
              </a:rPr>
              <a:t>Rumen Fluid Sampling and Laboratory Analysis</a:t>
            </a:r>
            <a:endParaRPr lang="en-US" sz="2400" dirty="0" smtClean="0">
              <a:solidFill>
                <a:srgbClr val="002060"/>
              </a:solidFill>
            </a:endParaRPr>
          </a:p>
          <a:p>
            <a:pPr marL="0" indent="0">
              <a:buNone/>
            </a:pPr>
            <a:r>
              <a:rPr lang="en-US" sz="2400" dirty="0">
                <a:solidFill>
                  <a:srgbClr val="002060"/>
                </a:solidFill>
              </a:rPr>
              <a:t>Rumen fluid was obtained from each lamb by aspiration through a stomach tube at day 11 of experimental period. Each sample (approximately 50 ml) was taken 4 h postprandial, filtered through four layers of cheesecloth and ruminal pH was measured immediately with a digital pH meter (</a:t>
            </a:r>
            <a:r>
              <a:rPr lang="en-US" sz="2400" dirty="0" err="1">
                <a:solidFill>
                  <a:srgbClr val="002060"/>
                </a:solidFill>
              </a:rPr>
              <a:t>Accumet</a:t>
            </a:r>
            <a:r>
              <a:rPr lang="en-US" sz="2400" dirty="0">
                <a:solidFill>
                  <a:srgbClr val="002060"/>
                </a:solidFill>
              </a:rPr>
              <a:t> Basic pH Meter, Fisher Scientific, Pittsburgh, PA). </a:t>
            </a:r>
            <a:endParaRPr lang="en-US" sz="2400" dirty="0" smtClean="0">
              <a:solidFill>
                <a:srgbClr val="002060"/>
              </a:solidFill>
            </a:endParaRPr>
          </a:p>
          <a:p>
            <a:pPr marL="0" indent="0">
              <a:buNone/>
            </a:pPr>
            <a:r>
              <a:rPr lang="en-US" sz="2400" b="1" dirty="0">
                <a:solidFill>
                  <a:srgbClr val="002060"/>
                </a:solidFill>
              </a:rPr>
              <a:t>Statistical Analysis </a:t>
            </a:r>
            <a:endParaRPr lang="en-US" sz="2400" dirty="0">
              <a:solidFill>
                <a:srgbClr val="002060"/>
              </a:solidFill>
            </a:endParaRPr>
          </a:p>
          <a:p>
            <a:pPr marL="0" indent="0">
              <a:buNone/>
            </a:pPr>
            <a:r>
              <a:rPr lang="en-US" sz="2400" dirty="0">
                <a:solidFill>
                  <a:srgbClr val="002060"/>
                </a:solidFill>
              </a:rPr>
              <a:t>All collected data were analyzed as a univariate analyses of variance (UNIANOVA) under a randomized block design and if applicable, Duncan’s Multiple Range Test was applied to repeal statistical different among </a:t>
            </a:r>
            <a:r>
              <a:rPr lang="en-US" sz="2400" dirty="0" smtClean="0">
                <a:solidFill>
                  <a:srgbClr val="002060"/>
                </a:solidFill>
              </a:rPr>
              <a:t>..</a:t>
            </a:r>
            <a:endParaRPr lang="en-US" sz="2400" dirty="0">
              <a:solidFill>
                <a:srgbClr val="002060"/>
              </a:solidFill>
            </a:endParaRPr>
          </a:p>
        </p:txBody>
      </p:sp>
    </p:spTree>
    <p:extLst>
      <p:ext uri="{BB962C8B-B14F-4D97-AF65-F5344CB8AC3E}">
        <p14:creationId xmlns:p14="http://schemas.microsoft.com/office/powerpoint/2010/main" val="132829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pc="600" dirty="0" smtClean="0"/>
              <a:t>8. RESULTS </a:t>
            </a:r>
            <a:endParaRPr lang="en-US" sz="4000" spc="600" dirty="0"/>
          </a:p>
        </p:txBody>
      </p:sp>
      <p:sp>
        <p:nvSpPr>
          <p:cNvPr id="4" name="Content Placeholder 3"/>
          <p:cNvSpPr>
            <a:spLocks noGrp="1"/>
          </p:cNvSpPr>
          <p:nvPr>
            <p:ph idx="1"/>
          </p:nvPr>
        </p:nvSpPr>
        <p:spPr>
          <a:xfrm>
            <a:off x="1104900" y="1395483"/>
            <a:ext cx="9982200" cy="4923429"/>
          </a:xfrm>
        </p:spPr>
        <p:txBody>
          <a:bodyPr>
            <a:noAutofit/>
          </a:bodyPr>
          <a:lstStyle/>
          <a:p>
            <a:pPr>
              <a:lnSpc>
                <a:spcPct val="100000"/>
              </a:lnSpc>
              <a:spcBef>
                <a:spcPts val="600"/>
              </a:spcBef>
            </a:pPr>
            <a:r>
              <a:rPr lang="en-US" sz="2400" dirty="0"/>
              <a:t>This section should present your findings objectively, </a:t>
            </a:r>
            <a:r>
              <a:rPr lang="en-US" sz="2400" dirty="0" smtClean="0"/>
              <a:t>explaining them </a:t>
            </a:r>
            <a:r>
              <a:rPr lang="en-US" sz="2400" dirty="0"/>
              <a:t>largely in text</a:t>
            </a:r>
            <a:r>
              <a:rPr lang="en-US" sz="2400" dirty="0" smtClean="0"/>
              <a:t>.</a:t>
            </a:r>
          </a:p>
          <a:p>
            <a:pPr>
              <a:lnSpc>
                <a:spcPct val="100000"/>
              </a:lnSpc>
              <a:spcBef>
                <a:spcPts val="600"/>
              </a:spcBef>
            </a:pPr>
            <a:r>
              <a:rPr lang="en-US" sz="2400" dirty="0" smtClean="0"/>
              <a:t>It’s </a:t>
            </a:r>
            <a:r>
              <a:rPr lang="en-US" sz="2400" dirty="0"/>
              <a:t>where you show how your results </a:t>
            </a:r>
            <a:r>
              <a:rPr lang="en-US" sz="2400" dirty="0" smtClean="0"/>
              <a:t>contribute to </a:t>
            </a:r>
            <a:r>
              <a:rPr lang="en-US" sz="2400" dirty="0"/>
              <a:t>the body of scientific knowledge, so be clear and logical. </a:t>
            </a:r>
            <a:endParaRPr lang="en-US" sz="2400" dirty="0" smtClean="0"/>
          </a:p>
          <a:p>
            <a:pPr>
              <a:lnSpc>
                <a:spcPct val="100000"/>
              </a:lnSpc>
              <a:spcBef>
                <a:spcPts val="600"/>
              </a:spcBef>
            </a:pPr>
            <a:r>
              <a:rPr lang="en-US" sz="2400" dirty="0" smtClean="0"/>
              <a:t>it’s important </a:t>
            </a:r>
            <a:r>
              <a:rPr lang="en-US" sz="2400" dirty="0"/>
              <a:t>not to interpret your results – that comes in the Discussion </a:t>
            </a:r>
            <a:r>
              <a:rPr lang="en-US" sz="2400" dirty="0" smtClean="0"/>
              <a:t>&amp; Conclusions section</a:t>
            </a:r>
          </a:p>
          <a:p>
            <a:pPr>
              <a:lnSpc>
                <a:spcPct val="100000"/>
              </a:lnSpc>
              <a:spcBef>
                <a:spcPts val="600"/>
              </a:spcBef>
            </a:pPr>
            <a:r>
              <a:rPr lang="en-US" sz="2400" dirty="0"/>
              <a:t>You can base the sequence of this text on the tables, figures and </a:t>
            </a:r>
            <a:r>
              <a:rPr lang="en-US" sz="2400" dirty="0" smtClean="0"/>
              <a:t>graphs that </a:t>
            </a:r>
            <a:r>
              <a:rPr lang="en-US" sz="2400" dirty="0"/>
              <a:t>best present your findings. </a:t>
            </a:r>
            <a:endParaRPr lang="en-US" sz="2400" dirty="0" smtClean="0"/>
          </a:p>
          <a:p>
            <a:pPr>
              <a:lnSpc>
                <a:spcPct val="100000"/>
              </a:lnSpc>
              <a:spcBef>
                <a:spcPts val="600"/>
              </a:spcBef>
            </a:pPr>
            <a:r>
              <a:rPr lang="en-US" sz="2400" dirty="0" smtClean="0"/>
              <a:t>Emphasize </a:t>
            </a:r>
            <a:r>
              <a:rPr lang="en-US" sz="2400" dirty="0"/>
              <a:t>any significant </a:t>
            </a:r>
            <a:r>
              <a:rPr lang="en-US" sz="2400" dirty="0" smtClean="0"/>
              <a:t>findings clearly</a:t>
            </a:r>
            <a:r>
              <a:rPr lang="en-US" sz="2400" dirty="0"/>
              <a:t>. </a:t>
            </a:r>
            <a:endParaRPr lang="en-US" sz="2400" dirty="0" smtClean="0"/>
          </a:p>
          <a:p>
            <a:pPr>
              <a:lnSpc>
                <a:spcPct val="100000"/>
              </a:lnSpc>
              <a:spcBef>
                <a:spcPts val="600"/>
              </a:spcBef>
            </a:pPr>
            <a:r>
              <a:rPr lang="en-US" sz="2400" dirty="0" smtClean="0"/>
              <a:t>Tables </a:t>
            </a:r>
            <a:r>
              <a:rPr lang="en-US" sz="2400" dirty="0"/>
              <a:t>and figures must be numbered separately; </a:t>
            </a:r>
            <a:endParaRPr lang="en-US" sz="2400" dirty="0" smtClean="0"/>
          </a:p>
          <a:p>
            <a:pPr>
              <a:lnSpc>
                <a:spcPct val="100000"/>
              </a:lnSpc>
              <a:spcBef>
                <a:spcPts val="600"/>
              </a:spcBef>
            </a:pPr>
            <a:r>
              <a:rPr lang="en-US" sz="2400" dirty="0" smtClean="0"/>
              <a:t>Figures should have </a:t>
            </a:r>
            <a:r>
              <a:rPr lang="en-US" sz="2400" dirty="0"/>
              <a:t>a brief but complete description – a legend – that reveals how </a:t>
            </a:r>
            <a:r>
              <a:rPr lang="en-US" sz="2400" dirty="0" smtClean="0"/>
              <a:t>the data </a:t>
            </a:r>
            <a:r>
              <a:rPr lang="en-US" sz="2400" dirty="0"/>
              <a:t>was produced.</a:t>
            </a:r>
          </a:p>
        </p:txBody>
      </p:sp>
    </p:spTree>
    <p:extLst>
      <p:ext uri="{BB962C8B-B14F-4D97-AF65-F5344CB8AC3E}">
        <p14:creationId xmlns:p14="http://schemas.microsoft.com/office/powerpoint/2010/main" val="21679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pc="600" dirty="0" smtClean="0">
                <a:solidFill>
                  <a:srgbClr val="002060"/>
                </a:solidFill>
              </a:rPr>
              <a:t>RESULTS </a:t>
            </a:r>
            <a:endParaRPr lang="en-US" sz="4000" spc="600" dirty="0">
              <a:solidFill>
                <a:srgbClr val="002060"/>
              </a:solidFill>
            </a:endParaRPr>
          </a:p>
        </p:txBody>
      </p:sp>
      <p:sp>
        <p:nvSpPr>
          <p:cNvPr id="3" name="Content Placeholder 2"/>
          <p:cNvSpPr>
            <a:spLocks noGrp="1"/>
          </p:cNvSpPr>
          <p:nvPr>
            <p:ph idx="1"/>
          </p:nvPr>
        </p:nvSpPr>
        <p:spPr/>
        <p:txBody>
          <a:bodyPr>
            <a:noAutofit/>
          </a:bodyPr>
          <a:lstStyle/>
          <a:p>
            <a:pPr marL="0" indent="0">
              <a:buNone/>
            </a:pPr>
            <a:r>
              <a:rPr lang="en-US" sz="2400" dirty="0">
                <a:solidFill>
                  <a:srgbClr val="002060"/>
                </a:solidFill>
              </a:rPr>
              <a:t>Experimental ration affected (P&lt;0.05) on ruminal pH-value, ammonia, acetate (C2), normal </a:t>
            </a:r>
            <a:r>
              <a:rPr lang="en-US" sz="2400" dirty="0" err="1">
                <a:solidFill>
                  <a:srgbClr val="002060"/>
                </a:solidFill>
              </a:rPr>
              <a:t>valerate</a:t>
            </a:r>
            <a:r>
              <a:rPr lang="en-US" sz="2400" dirty="0">
                <a:solidFill>
                  <a:srgbClr val="002060"/>
                </a:solidFill>
              </a:rPr>
              <a:t> (nC5) and acetate/propionate ratio, but not total VFA or other rumen fermentative products (propionate and butyrate) in four hours postprandial (Table 2). Zeolite treatment resulted in lower ruminal pH-value (P&lt;0.05) compared to urea treatment but showed similar pH-value (P&gt;0.05) to no urea or urea-impregnated zeolite. Among treatments, urea resulted in the highest ammonia level (P&lt;0.05) while no urea, zeolite, or urea-impregnated zeolite showed similar ammonia level for each other (P&gt;0.05). Urea-impregnated zeolite treatment produced lower acetate than urea treatment (P&lt;0.05), lower nC5 than no urea treatment (P&lt;0.05), and lower acetate/propionate ratio than urea treatment (P&lt;0.05). All treatments did not affect significantly on individual VFA when each individual VFA was evaluated under its proportion to total VFA (</a:t>
            </a:r>
            <a:r>
              <a:rPr lang="en-US" sz="2400" dirty="0" err="1">
                <a:solidFill>
                  <a:srgbClr val="002060"/>
                </a:solidFill>
              </a:rPr>
              <a:t>mM</a:t>
            </a:r>
            <a:r>
              <a:rPr lang="en-US" sz="2400" dirty="0">
                <a:solidFill>
                  <a:srgbClr val="002060"/>
                </a:solidFill>
              </a:rPr>
              <a:t> individual VFA/100 </a:t>
            </a:r>
            <a:r>
              <a:rPr lang="en-US" sz="2400" dirty="0" err="1">
                <a:solidFill>
                  <a:srgbClr val="002060"/>
                </a:solidFill>
              </a:rPr>
              <a:t>mM</a:t>
            </a:r>
            <a:r>
              <a:rPr lang="en-US" sz="2400" dirty="0">
                <a:solidFill>
                  <a:srgbClr val="002060"/>
                </a:solidFill>
              </a:rPr>
              <a:t> total VFA) except for BCVFA molar proportion where urea treatment produced the lowest BCVFA molar proportion (P&lt;0.05) </a:t>
            </a:r>
          </a:p>
        </p:txBody>
      </p:sp>
    </p:spTree>
    <p:extLst>
      <p:ext uri="{BB962C8B-B14F-4D97-AF65-F5344CB8AC3E}">
        <p14:creationId xmlns:p14="http://schemas.microsoft.com/office/powerpoint/2010/main" val="21628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DISCUSSION AND CONCLUSIONS</a:t>
            </a:r>
            <a:endParaRPr lang="en-US" dirty="0"/>
          </a:p>
        </p:txBody>
      </p:sp>
      <p:sp>
        <p:nvSpPr>
          <p:cNvPr id="3" name="Content Placeholder 2"/>
          <p:cNvSpPr>
            <a:spLocks noGrp="1"/>
          </p:cNvSpPr>
          <p:nvPr>
            <p:ph idx="1"/>
          </p:nvPr>
        </p:nvSpPr>
        <p:spPr/>
        <p:txBody>
          <a:bodyPr/>
          <a:lstStyle/>
          <a:p>
            <a:r>
              <a:rPr lang="en-US" dirty="0"/>
              <a:t>This is where you describe the meaning of your results, especially in </a:t>
            </a:r>
            <a:r>
              <a:rPr lang="en-US" dirty="0" smtClean="0"/>
              <a:t>the context </a:t>
            </a:r>
            <a:r>
              <a:rPr lang="en-US" dirty="0"/>
              <a:t>of what was already known about the subject. </a:t>
            </a:r>
            <a:endParaRPr lang="en-US" dirty="0" smtClean="0"/>
          </a:p>
          <a:p>
            <a:r>
              <a:rPr lang="en-US" dirty="0" smtClean="0"/>
              <a:t>You </a:t>
            </a:r>
            <a:r>
              <a:rPr lang="en-US" dirty="0"/>
              <a:t>can </a:t>
            </a:r>
            <a:r>
              <a:rPr lang="en-US" dirty="0" smtClean="0"/>
              <a:t>present </a:t>
            </a:r>
            <a:r>
              <a:rPr lang="en-US" dirty="0"/>
              <a:t>general and specific conclusions, but take care not to summarize </a:t>
            </a:r>
            <a:r>
              <a:rPr lang="en-US" dirty="0" smtClean="0"/>
              <a:t>your article </a:t>
            </a:r>
            <a:r>
              <a:rPr lang="en-US" dirty="0"/>
              <a:t>– </a:t>
            </a:r>
            <a:r>
              <a:rPr lang="en-US" dirty="0" smtClean="0"/>
              <a:t>that’s </a:t>
            </a:r>
            <a:r>
              <a:rPr lang="en-US" dirty="0"/>
              <a:t>what the abstract is </a:t>
            </a:r>
            <a:r>
              <a:rPr lang="en-US" dirty="0" smtClean="0"/>
              <a:t>for.</a:t>
            </a:r>
          </a:p>
          <a:p>
            <a:r>
              <a:rPr lang="en-US" dirty="0"/>
              <a:t>You should link this section back to the introduction, referring </a:t>
            </a:r>
            <a:r>
              <a:rPr lang="en-US" dirty="0" smtClean="0"/>
              <a:t>to your </a:t>
            </a:r>
            <a:r>
              <a:rPr lang="en-US" dirty="0"/>
              <a:t>questions or hypotheses, and cover how the results relate to </a:t>
            </a:r>
            <a:r>
              <a:rPr lang="en-US" dirty="0" smtClean="0"/>
              <a:t>your expectations </a:t>
            </a:r>
            <a:r>
              <a:rPr lang="en-US" dirty="0"/>
              <a:t>and cited sources</a:t>
            </a:r>
            <a:r>
              <a:rPr lang="en-US" dirty="0" smtClean="0"/>
              <a:t>.</a:t>
            </a:r>
          </a:p>
          <a:p>
            <a:r>
              <a:rPr lang="en-US" dirty="0" smtClean="0"/>
              <a:t>Do </a:t>
            </a:r>
            <a:r>
              <a:rPr lang="en-US" dirty="0"/>
              <a:t>the results support or </a:t>
            </a:r>
            <a:r>
              <a:rPr lang="en-US" dirty="0" smtClean="0"/>
              <a:t>contradict existing </a:t>
            </a:r>
            <a:r>
              <a:rPr lang="en-US" dirty="0"/>
              <a:t>theories? </a:t>
            </a:r>
            <a:endParaRPr lang="en-US" dirty="0" smtClean="0"/>
          </a:p>
          <a:p>
            <a:r>
              <a:rPr lang="en-US" dirty="0" smtClean="0"/>
              <a:t>Are </a:t>
            </a:r>
            <a:r>
              <a:rPr lang="en-US" dirty="0"/>
              <a:t>there any limitations? You can also suggest </a:t>
            </a:r>
            <a:r>
              <a:rPr lang="en-US" dirty="0" smtClean="0"/>
              <a:t>further experiments</a:t>
            </a:r>
            <a:r>
              <a:rPr lang="en-US" dirty="0"/>
              <a:t>, uses and extensions</a:t>
            </a:r>
          </a:p>
        </p:txBody>
      </p:sp>
    </p:spTree>
    <p:extLst>
      <p:ext uri="{BB962C8B-B14F-4D97-AF65-F5344CB8AC3E}">
        <p14:creationId xmlns:p14="http://schemas.microsoft.com/office/powerpoint/2010/main" val="303917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DISCUSSION AND CONCLUSIONS</a:t>
            </a:r>
            <a:endParaRPr lang="en-US" dirty="0"/>
          </a:p>
        </p:txBody>
      </p:sp>
      <p:sp>
        <p:nvSpPr>
          <p:cNvPr id="3" name="Content Placeholder 2"/>
          <p:cNvSpPr>
            <a:spLocks noGrp="1"/>
          </p:cNvSpPr>
          <p:nvPr>
            <p:ph idx="1"/>
          </p:nvPr>
        </p:nvSpPr>
        <p:spPr/>
        <p:txBody>
          <a:bodyPr/>
          <a:lstStyle/>
          <a:p>
            <a:r>
              <a:rPr lang="en-US" dirty="0" smtClean="0"/>
              <a:t>The </a:t>
            </a:r>
            <a:r>
              <a:rPr lang="en-US" dirty="0"/>
              <a:t>discussion should explain how your research has </a:t>
            </a:r>
            <a:r>
              <a:rPr lang="en-US" dirty="0" smtClean="0"/>
              <a:t>moved the </a:t>
            </a:r>
            <a:r>
              <a:rPr lang="en-US" dirty="0"/>
              <a:t>body of scientific knowledge forward. </a:t>
            </a:r>
            <a:endParaRPr lang="en-US" dirty="0" smtClean="0"/>
          </a:p>
          <a:p>
            <a:r>
              <a:rPr lang="en-US" dirty="0" smtClean="0"/>
              <a:t>Your </a:t>
            </a:r>
            <a:r>
              <a:rPr lang="en-US" dirty="0"/>
              <a:t>conclusions </a:t>
            </a:r>
            <a:r>
              <a:rPr lang="en-US" dirty="0" smtClean="0"/>
              <a:t>must be </a:t>
            </a:r>
            <a:r>
              <a:rPr lang="en-US" dirty="0"/>
              <a:t>supportable and not extend beyond your results, so avoid </a:t>
            </a:r>
            <a:r>
              <a:rPr lang="en-US" dirty="0" smtClean="0"/>
              <a:t>undue speculation </a:t>
            </a:r>
            <a:r>
              <a:rPr lang="en-US" dirty="0"/>
              <a:t>and bold judgments about impact. </a:t>
            </a:r>
            <a:endParaRPr lang="en-US" dirty="0" smtClean="0"/>
          </a:p>
          <a:p>
            <a:r>
              <a:rPr lang="en-US" dirty="0" smtClean="0"/>
              <a:t>This </a:t>
            </a:r>
            <a:r>
              <a:rPr lang="en-US" dirty="0"/>
              <a:t>is also a good </a:t>
            </a:r>
            <a:r>
              <a:rPr lang="en-US" dirty="0" smtClean="0"/>
              <a:t>place to </a:t>
            </a:r>
            <a:r>
              <a:rPr lang="en-US" dirty="0"/>
              <a:t>suggest practical applications for your results, and to </a:t>
            </a:r>
            <a:r>
              <a:rPr lang="en-US" dirty="0" smtClean="0"/>
              <a:t>outline what the next steps in your research will be.</a:t>
            </a:r>
            <a:endParaRPr lang="en-US" dirty="0"/>
          </a:p>
        </p:txBody>
      </p:sp>
    </p:spTree>
    <p:extLst>
      <p:ext uri="{BB962C8B-B14F-4D97-AF65-F5344CB8AC3E}">
        <p14:creationId xmlns:p14="http://schemas.microsoft.com/office/powerpoint/2010/main" val="3146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DISCUSSION AND CONCLUSIONS</a:t>
            </a:r>
            <a:endParaRPr lang="en-US" dirty="0"/>
          </a:p>
        </p:txBody>
      </p:sp>
      <p:sp>
        <p:nvSpPr>
          <p:cNvPr id="4" name="Content Placeholder 3"/>
          <p:cNvSpPr>
            <a:spLocks noGrp="1"/>
          </p:cNvSpPr>
          <p:nvPr>
            <p:ph idx="1"/>
          </p:nvPr>
        </p:nvSpPr>
        <p:spPr/>
        <p:txBody>
          <a:bodyPr>
            <a:normAutofit/>
          </a:bodyPr>
          <a:lstStyle/>
          <a:p>
            <a:pPr marL="0" indent="0">
              <a:lnSpc>
                <a:spcPct val="100000"/>
              </a:lnSpc>
              <a:spcBef>
                <a:spcPts val="600"/>
              </a:spcBef>
              <a:spcAft>
                <a:spcPts val="600"/>
              </a:spcAft>
              <a:buNone/>
            </a:pPr>
            <a:r>
              <a:rPr lang="en-US" sz="2400" dirty="0"/>
              <a:t>To summarize, make sure that:</a:t>
            </a:r>
          </a:p>
          <a:p>
            <a:pPr>
              <a:lnSpc>
                <a:spcPct val="100000"/>
              </a:lnSpc>
              <a:spcBef>
                <a:spcPts val="600"/>
              </a:spcBef>
              <a:spcAft>
                <a:spcPts val="600"/>
              </a:spcAft>
            </a:pPr>
            <a:r>
              <a:rPr lang="en-US" sz="2400" dirty="0" smtClean="0"/>
              <a:t>Your </a:t>
            </a:r>
            <a:r>
              <a:rPr lang="en-US" sz="2400" dirty="0"/>
              <a:t>results directly support your conclusions.</a:t>
            </a:r>
          </a:p>
          <a:p>
            <a:pPr>
              <a:lnSpc>
                <a:spcPct val="100000"/>
              </a:lnSpc>
              <a:spcBef>
                <a:spcPts val="600"/>
              </a:spcBef>
              <a:spcAft>
                <a:spcPts val="600"/>
              </a:spcAft>
            </a:pPr>
            <a:r>
              <a:rPr lang="en-US" sz="2400" dirty="0" smtClean="0"/>
              <a:t>You </a:t>
            </a:r>
            <a:r>
              <a:rPr lang="en-US" sz="2400" dirty="0"/>
              <a:t>use specific expressions and quantitative descriptions – </a:t>
            </a:r>
            <a:r>
              <a:rPr lang="en-US" sz="2400" dirty="0" smtClean="0"/>
              <a:t>’12 degrees </a:t>
            </a:r>
            <a:r>
              <a:rPr lang="en-US" sz="2400" dirty="0"/>
              <a:t>higher’ instead of ‘a higher temperature’.</a:t>
            </a:r>
          </a:p>
          <a:p>
            <a:pPr>
              <a:lnSpc>
                <a:spcPct val="100000"/>
              </a:lnSpc>
              <a:spcBef>
                <a:spcPts val="600"/>
              </a:spcBef>
              <a:spcAft>
                <a:spcPts val="600"/>
              </a:spcAft>
            </a:pPr>
            <a:r>
              <a:rPr lang="en-US" sz="2400" dirty="0" smtClean="0"/>
              <a:t>You </a:t>
            </a:r>
            <a:r>
              <a:rPr lang="en-US" sz="2400" dirty="0"/>
              <a:t>only discuss what you defined early in the paper – don’t </a:t>
            </a:r>
            <a:r>
              <a:rPr lang="en-US" sz="2400" dirty="0" smtClean="0"/>
              <a:t>introduce the </a:t>
            </a:r>
            <a:r>
              <a:rPr lang="en-US" sz="2400" dirty="0"/>
              <a:t>reader to a whole new vocabulary. </a:t>
            </a:r>
            <a:endParaRPr lang="en-US" sz="2400" dirty="0" smtClean="0"/>
          </a:p>
          <a:p>
            <a:pPr>
              <a:lnSpc>
                <a:spcPct val="100000"/>
              </a:lnSpc>
              <a:spcBef>
                <a:spcPts val="600"/>
              </a:spcBef>
              <a:spcAft>
                <a:spcPts val="600"/>
              </a:spcAft>
            </a:pPr>
            <a:r>
              <a:rPr lang="en-US" sz="2400" dirty="0" smtClean="0"/>
              <a:t>If </a:t>
            </a:r>
            <a:r>
              <a:rPr lang="en-US" sz="2400" dirty="0"/>
              <a:t>you missed an </a:t>
            </a:r>
            <a:r>
              <a:rPr lang="en-US" sz="2400" dirty="0" smtClean="0"/>
              <a:t>important term</a:t>
            </a:r>
            <a:r>
              <a:rPr lang="en-US" sz="2400" dirty="0"/>
              <a:t>, go back to the introduction and insert it.</a:t>
            </a:r>
          </a:p>
          <a:p>
            <a:pPr>
              <a:lnSpc>
                <a:spcPct val="100000"/>
              </a:lnSpc>
              <a:spcBef>
                <a:spcPts val="600"/>
              </a:spcBef>
              <a:spcAft>
                <a:spcPts val="600"/>
              </a:spcAft>
            </a:pPr>
            <a:r>
              <a:rPr lang="en-US" sz="2400" dirty="0" smtClean="0"/>
              <a:t>All </a:t>
            </a:r>
            <a:r>
              <a:rPr lang="en-US" sz="2400" dirty="0"/>
              <a:t>interpretations and speculations are based on fact, not imagination.</a:t>
            </a:r>
          </a:p>
        </p:txBody>
      </p:sp>
    </p:spTree>
    <p:extLst>
      <p:ext uri="{BB962C8B-B14F-4D97-AF65-F5344CB8AC3E}">
        <p14:creationId xmlns:p14="http://schemas.microsoft.com/office/powerpoint/2010/main" val="188490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DISCUSSION</a:t>
            </a:r>
          </a:p>
        </p:txBody>
      </p:sp>
      <p:sp>
        <p:nvSpPr>
          <p:cNvPr id="3" name="Content Placeholder 2"/>
          <p:cNvSpPr>
            <a:spLocks noGrp="1"/>
          </p:cNvSpPr>
          <p:nvPr>
            <p:ph idx="1"/>
          </p:nvPr>
        </p:nvSpPr>
        <p:spPr>
          <a:xfrm>
            <a:off x="1104900" y="1409128"/>
            <a:ext cx="9982200" cy="4572000"/>
          </a:xfrm>
        </p:spPr>
        <p:txBody>
          <a:bodyPr>
            <a:noAutofit/>
          </a:bodyPr>
          <a:lstStyle/>
          <a:p>
            <a:pPr marL="0" indent="0">
              <a:buNone/>
            </a:pPr>
            <a:r>
              <a:rPr lang="en-US" sz="2300" dirty="0">
                <a:solidFill>
                  <a:srgbClr val="002060"/>
                </a:solidFill>
              </a:rPr>
              <a:t>All ruminal pH value in present research were in range of normal ruminal pH, i.e. 6 to 7, where ammonia would be present in the form of NH4+ as reported by </a:t>
            </a:r>
            <a:r>
              <a:rPr lang="en-US" sz="2300" dirty="0" err="1">
                <a:solidFill>
                  <a:srgbClr val="002060"/>
                </a:solidFill>
              </a:rPr>
              <a:t>Abdoun</a:t>
            </a:r>
            <a:r>
              <a:rPr lang="en-US" sz="2300" dirty="0">
                <a:solidFill>
                  <a:srgbClr val="002060"/>
                </a:solidFill>
              </a:rPr>
              <a:t> </a:t>
            </a:r>
            <a:r>
              <a:rPr lang="en-US" sz="2300" i="1" dirty="0">
                <a:solidFill>
                  <a:srgbClr val="002060"/>
                </a:solidFill>
              </a:rPr>
              <a:t>et al. </a:t>
            </a:r>
            <a:r>
              <a:rPr lang="en-US" sz="2300" dirty="0">
                <a:solidFill>
                  <a:srgbClr val="002060"/>
                </a:solidFill>
              </a:rPr>
              <a:t>(2007). Lower ruminal pH value as result of zeolite treatment compared to urea treatment (Table 2) indicated that zeolite was able to sink ammonia through its cation exchange capacity. In contrarily, higher ruminal pH of lambs fed urea ration was because of its higher ruminal ammonia as a result of rapid urea hydrolysis in the rumen. The increase in ruminal pH as a result of the increase in ruminal ammonia nitrogen was also demonstrated by Pan </a:t>
            </a:r>
            <a:r>
              <a:rPr lang="en-US" sz="2300" i="1" dirty="0">
                <a:solidFill>
                  <a:srgbClr val="002060"/>
                </a:solidFill>
              </a:rPr>
              <a:t>et al</a:t>
            </a:r>
            <a:r>
              <a:rPr lang="en-US" sz="2300" dirty="0">
                <a:solidFill>
                  <a:srgbClr val="002060"/>
                </a:solidFill>
              </a:rPr>
              <a:t>. (2003). According to </a:t>
            </a:r>
            <a:r>
              <a:rPr lang="en-US" sz="2300" dirty="0" err="1">
                <a:solidFill>
                  <a:srgbClr val="002060"/>
                </a:solidFill>
              </a:rPr>
              <a:t>Mumpton</a:t>
            </a:r>
            <a:r>
              <a:rPr lang="en-US" sz="2300" dirty="0">
                <a:solidFill>
                  <a:srgbClr val="002060"/>
                </a:solidFill>
              </a:rPr>
              <a:t> (1999), zeolite, as a cation exchanger, was able to exchange ammonium ion (NH4+) resulted from decomposition of non-protein nitrogen compound and retained it until many hours before it was released by sodium ion (Na+) contained in saliva which was entering rumen. Thus, it is reasonable that ruminal pH value is lower on lambs fed zeolite ration because ruminal ammonia concentration as one of ruminal factors that able to increase ruminal pH value is decreased by cation exchange capacity of zeolite. </a:t>
            </a:r>
          </a:p>
        </p:txBody>
      </p:sp>
    </p:spTree>
    <p:extLst>
      <p:ext uri="{BB962C8B-B14F-4D97-AF65-F5344CB8AC3E}">
        <p14:creationId xmlns:p14="http://schemas.microsoft.com/office/powerpoint/2010/main" val="37550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CONCLUSION</a:t>
            </a:r>
            <a:endParaRPr lang="en-US" dirty="0">
              <a:solidFill>
                <a:srgbClr val="002060"/>
              </a:solidFill>
            </a:endParaRPr>
          </a:p>
        </p:txBody>
      </p:sp>
      <p:sp>
        <p:nvSpPr>
          <p:cNvPr id="3" name="Content Placeholder 2"/>
          <p:cNvSpPr>
            <a:spLocks noGrp="1"/>
          </p:cNvSpPr>
          <p:nvPr>
            <p:ph idx="1"/>
          </p:nvPr>
        </p:nvSpPr>
        <p:spPr/>
        <p:txBody>
          <a:bodyPr>
            <a:normAutofit/>
          </a:bodyPr>
          <a:lstStyle/>
          <a:p>
            <a:pPr marL="0" indent="0">
              <a:buNone/>
            </a:pPr>
            <a:r>
              <a:rPr lang="en-US" sz="2800" dirty="0">
                <a:solidFill>
                  <a:srgbClr val="002060"/>
                </a:solidFill>
              </a:rPr>
              <a:t>Zeolite or urea-impregnated zeolite as slow-release ammonia or SRU agent was potent in decreasing ruminal ammonia, pH, acetate to propionate ratio, methane, and maintaining low plasma urea within its physiological range.</a:t>
            </a:r>
          </a:p>
        </p:txBody>
      </p:sp>
    </p:spTree>
    <p:extLst>
      <p:ext uri="{BB962C8B-B14F-4D97-AF65-F5344CB8AC3E}">
        <p14:creationId xmlns:p14="http://schemas.microsoft.com/office/powerpoint/2010/main" val="276585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10. ACKNOWLEDGMENTS</a:t>
            </a:r>
            <a:endParaRPr lang="en-US" sz="4000" dirty="0"/>
          </a:p>
        </p:txBody>
      </p:sp>
      <p:sp>
        <p:nvSpPr>
          <p:cNvPr id="3" name="Content Placeholder 2"/>
          <p:cNvSpPr>
            <a:spLocks noGrp="1"/>
          </p:cNvSpPr>
          <p:nvPr>
            <p:ph idx="1"/>
          </p:nvPr>
        </p:nvSpPr>
        <p:spPr>
          <a:xfrm>
            <a:off x="1104900" y="1600200"/>
            <a:ext cx="9982200" cy="2507776"/>
          </a:xfrm>
        </p:spPr>
        <p:txBody>
          <a:bodyPr>
            <a:normAutofit/>
          </a:bodyPr>
          <a:lstStyle/>
          <a:p>
            <a:pPr>
              <a:lnSpc>
                <a:spcPct val="130000"/>
              </a:lnSpc>
              <a:spcBef>
                <a:spcPts val="600"/>
              </a:spcBef>
              <a:spcAft>
                <a:spcPts val="600"/>
              </a:spcAft>
            </a:pPr>
            <a:r>
              <a:rPr lang="en-US" sz="2400" dirty="0"/>
              <a:t>Keep acknowledgements brief, naming those who helped with </a:t>
            </a:r>
            <a:r>
              <a:rPr lang="en-US" sz="2400" dirty="0" smtClean="0"/>
              <a:t>your research</a:t>
            </a:r>
            <a:r>
              <a:rPr lang="en-US" sz="2400" dirty="0"/>
              <a:t>; contributors, or suppliers who provided free materials. </a:t>
            </a:r>
            <a:endParaRPr lang="en-US" sz="2400" dirty="0" smtClean="0"/>
          </a:p>
          <a:p>
            <a:pPr>
              <a:lnSpc>
                <a:spcPct val="130000"/>
              </a:lnSpc>
              <a:spcBef>
                <a:spcPts val="600"/>
              </a:spcBef>
              <a:spcAft>
                <a:spcPts val="600"/>
              </a:spcAft>
            </a:pPr>
            <a:r>
              <a:rPr lang="en-US" sz="2400" dirty="0" smtClean="0"/>
              <a:t>You should </a:t>
            </a:r>
            <a:r>
              <a:rPr lang="en-US" sz="2400" dirty="0"/>
              <a:t>also disclose any financial or other substantive conflict of </a:t>
            </a:r>
            <a:r>
              <a:rPr lang="en-US" sz="2400" dirty="0" smtClean="0"/>
              <a:t>interest that </a:t>
            </a:r>
            <a:r>
              <a:rPr lang="en-US" sz="2400" dirty="0"/>
              <a:t>could be seen to influence your results or interpretations.</a:t>
            </a:r>
          </a:p>
        </p:txBody>
      </p:sp>
      <p:sp>
        <p:nvSpPr>
          <p:cNvPr id="4" name="Rectangle 3"/>
          <p:cNvSpPr/>
          <p:nvPr/>
        </p:nvSpPr>
        <p:spPr>
          <a:xfrm>
            <a:off x="1310186" y="4380936"/>
            <a:ext cx="9775396" cy="1938992"/>
          </a:xfrm>
          <a:prstGeom prst="rect">
            <a:avLst/>
          </a:prstGeom>
        </p:spPr>
        <p:txBody>
          <a:bodyPr wrap="square">
            <a:spAutoFit/>
          </a:bodyPr>
          <a:lstStyle/>
          <a:p>
            <a:r>
              <a:rPr lang="en-US" sz="2400" dirty="0">
                <a:solidFill>
                  <a:srgbClr val="002060"/>
                </a:solidFill>
                <a:latin typeface="Palatino Linotype" panose="02040502050505030304" pitchFamily="18" charset="0"/>
              </a:rPr>
              <a:t>The authors would like to thank the Directorate of Research and Community Services, Directorate General of Higher Education, Ministry of Education and Culture, Republic of Indonesia for financial support for the research under National Strategic Research Grant Schemes (No. DIPA 0541/023-04.1.01/00/2012, December 12, 2011).</a:t>
            </a:r>
            <a:endParaRPr lang="en-US" sz="2400" dirty="0">
              <a:solidFill>
                <a:srgbClr val="002060"/>
              </a:solidFill>
            </a:endParaRPr>
          </a:p>
        </p:txBody>
      </p:sp>
    </p:spTree>
    <p:extLst>
      <p:ext uri="{BB962C8B-B14F-4D97-AF65-F5344CB8AC3E}">
        <p14:creationId xmlns:p14="http://schemas.microsoft.com/office/powerpoint/2010/main" val="120995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65252" y="1357298"/>
            <a:ext cx="4471112" cy="5324324"/>
          </a:xfrm>
          <a:prstGeom prst="rect">
            <a:avLst/>
          </a:prstGeom>
        </p:spPr>
      </p:pic>
      <p:sp>
        <p:nvSpPr>
          <p:cNvPr id="2" name="Title 1"/>
          <p:cNvSpPr>
            <a:spLocks noGrp="1"/>
          </p:cNvSpPr>
          <p:nvPr>
            <p:ph type="title"/>
          </p:nvPr>
        </p:nvSpPr>
        <p:spPr/>
        <p:txBody>
          <a:bodyPr/>
          <a:lstStyle/>
          <a:p>
            <a:r>
              <a:rPr lang="en-US" b="1" spc="-5" dirty="0">
                <a:cs typeface="Arial"/>
              </a:rPr>
              <a:t>1. OVERVIEW </a:t>
            </a:r>
            <a:r>
              <a:rPr lang="en-US" b="1" spc="5" dirty="0">
                <a:cs typeface="Arial"/>
              </a:rPr>
              <a:t>OF </a:t>
            </a:r>
            <a:r>
              <a:rPr lang="en-US" b="1" dirty="0">
                <a:cs typeface="Arial"/>
              </a:rPr>
              <a:t>SCIENTIFIC</a:t>
            </a:r>
            <a:r>
              <a:rPr lang="en-US" b="1" spc="-160" dirty="0">
                <a:cs typeface="Arial"/>
              </a:rPr>
              <a:t> </a:t>
            </a:r>
            <a:r>
              <a:rPr lang="en-US" b="1" spc="-5" dirty="0">
                <a:cs typeface="Arial"/>
              </a:rPr>
              <a:t>PUBLISHING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9057056"/>
              </p:ext>
            </p:extLst>
          </p:nvPr>
        </p:nvGraphicFramePr>
        <p:xfrm>
          <a:off x="722762" y="1378424"/>
          <a:ext cx="7411303" cy="5322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5"/>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765252" y="1357298"/>
            <a:ext cx="1235904" cy="771753"/>
          </a:xfrm>
          <a:prstGeom prst="rect">
            <a:avLst/>
          </a:prstGeom>
          <a:noFill/>
          <a:ln w="9525">
            <a:noFill/>
            <a:miter lim="800000"/>
            <a:headEnd/>
            <a:tailEnd/>
          </a:ln>
          <a:effectLst/>
        </p:spPr>
      </p:pic>
      <p:pic>
        <p:nvPicPr>
          <p:cNvPr id="9" name="Picture 8"/>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40299" y="2217885"/>
            <a:ext cx="1209524" cy="942857"/>
          </a:xfrm>
          <a:prstGeom prst="rect">
            <a:avLst/>
          </a:prstGeom>
        </p:spPr>
      </p:pic>
      <p:grpSp>
        <p:nvGrpSpPr>
          <p:cNvPr id="12" name="Group 11"/>
          <p:cNvGrpSpPr/>
          <p:nvPr/>
        </p:nvGrpSpPr>
        <p:grpSpPr>
          <a:xfrm>
            <a:off x="7724529" y="3861499"/>
            <a:ext cx="2530635" cy="1128128"/>
            <a:chOff x="7724529" y="3861499"/>
            <a:chExt cx="2530635" cy="1128128"/>
          </a:xfrm>
        </p:grpSpPr>
        <p:pic>
          <p:nvPicPr>
            <p:cNvPr id="10" name="Picture 9" descr="image5.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24529" y="4225821"/>
              <a:ext cx="1317349" cy="399485"/>
            </a:xfrm>
            <a:prstGeom prst="rect">
              <a:avLst/>
            </a:prstGeom>
          </p:spPr>
        </p:pic>
        <p:pic>
          <p:nvPicPr>
            <p:cNvPr id="11" name="Picture 10" descr="image6.png"/>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45061" y="3861499"/>
              <a:ext cx="1810103" cy="1128128"/>
            </a:xfrm>
            <a:prstGeom prst="rect">
              <a:avLst/>
            </a:prstGeom>
          </p:spPr>
        </p:pic>
      </p:grpSp>
      <p:pic>
        <p:nvPicPr>
          <p:cNvPr id="14" name="Picture 13"/>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049823" y="2217885"/>
            <a:ext cx="1566635" cy="730031"/>
          </a:xfrm>
          <a:prstGeom prst="rect">
            <a:avLst/>
          </a:prstGeom>
        </p:spPr>
      </p:pic>
      <p:pic>
        <p:nvPicPr>
          <p:cNvPr id="15" name="Picture 14"/>
          <p:cNvPicPr>
            <a:picLocks noChangeAspect="1"/>
          </p:cNvPicPr>
          <p:nvPr/>
        </p:nvPicPr>
        <p:blipFill rotWithShape="1">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724529" y="4726073"/>
            <a:ext cx="914286" cy="1251646"/>
          </a:xfrm>
          <a:prstGeom prst="rect">
            <a:avLst/>
          </a:prstGeom>
        </p:spPr>
      </p:pic>
      <p:pic>
        <p:nvPicPr>
          <p:cNvPr id="16" name="Picture 15"/>
          <p:cNvPicPr>
            <a:picLocks noChangeAspect="1"/>
          </p:cNvPicPr>
          <p:nvPr/>
        </p:nvPicPr>
        <p:blipFill rotWithShape="1">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l="-1" r="-7532"/>
          <a:stretch/>
        </p:blipFill>
        <p:spPr>
          <a:xfrm>
            <a:off x="7984742" y="5805763"/>
            <a:ext cx="1065081" cy="1088195"/>
          </a:xfrm>
          <a:prstGeom prst="rect">
            <a:avLst/>
          </a:prstGeom>
        </p:spPr>
      </p:pic>
      <p:sp>
        <p:nvSpPr>
          <p:cNvPr id="17" name="Rectangle 16"/>
          <p:cNvSpPr/>
          <p:nvPr/>
        </p:nvSpPr>
        <p:spPr>
          <a:xfrm>
            <a:off x="1104900" y="1378424"/>
            <a:ext cx="3075073" cy="400110"/>
          </a:xfrm>
          <a:prstGeom prst="rect">
            <a:avLst/>
          </a:prstGeom>
        </p:spPr>
        <p:txBody>
          <a:bodyPr wrap="none">
            <a:spAutoFit/>
          </a:bodyPr>
          <a:lstStyle/>
          <a:p>
            <a:r>
              <a:rPr lang="en-US" sz="2000" b="1" dirty="0"/>
              <a:t>WHY DO WE PUBLISH?</a:t>
            </a:r>
          </a:p>
        </p:txBody>
      </p:sp>
    </p:spTree>
    <p:extLst>
      <p:ext uri="{BB962C8B-B14F-4D97-AF65-F5344CB8AC3E}">
        <p14:creationId xmlns:p14="http://schemas.microsoft.com/office/powerpoint/2010/main" val="391744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11. REFERENCES</a:t>
            </a:r>
            <a:endParaRPr lang="en-US" sz="4000" dirty="0"/>
          </a:p>
        </p:txBody>
      </p:sp>
      <p:sp>
        <p:nvSpPr>
          <p:cNvPr id="3" name="Content Placeholder 2"/>
          <p:cNvSpPr>
            <a:spLocks noGrp="1"/>
          </p:cNvSpPr>
          <p:nvPr>
            <p:ph idx="1"/>
          </p:nvPr>
        </p:nvSpPr>
        <p:spPr/>
        <p:txBody>
          <a:bodyPr>
            <a:noAutofit/>
          </a:bodyPr>
          <a:lstStyle/>
          <a:p>
            <a:pPr>
              <a:lnSpc>
                <a:spcPct val="130000"/>
              </a:lnSpc>
            </a:pPr>
            <a:r>
              <a:rPr lang="en-US" sz="2400" dirty="0" smtClean="0"/>
              <a:t>New </a:t>
            </a:r>
            <a:r>
              <a:rPr lang="en-US" sz="2400" dirty="0"/>
              <a:t>research builds on previously published work, which should </a:t>
            </a:r>
            <a:r>
              <a:rPr lang="en-US" sz="2400" dirty="0" smtClean="0"/>
              <a:t>always be </a:t>
            </a:r>
            <a:r>
              <a:rPr lang="en-US" sz="2400" dirty="0"/>
              <a:t>acknowledged. </a:t>
            </a:r>
            <a:endParaRPr lang="en-US" sz="2400" dirty="0" smtClean="0"/>
          </a:p>
          <a:p>
            <a:pPr>
              <a:lnSpc>
                <a:spcPct val="130000"/>
              </a:lnSpc>
            </a:pPr>
            <a:r>
              <a:rPr lang="en-US" sz="2400" dirty="0" smtClean="0"/>
              <a:t>Any </a:t>
            </a:r>
            <a:r>
              <a:rPr lang="en-US" sz="2400" dirty="0"/>
              <a:t>information that isn’t ‘common knowledge’, </a:t>
            </a:r>
            <a:r>
              <a:rPr lang="en-US" sz="2400" dirty="0" smtClean="0"/>
              <a:t>or generated </a:t>
            </a:r>
            <a:r>
              <a:rPr lang="en-US" sz="2400" dirty="0"/>
              <a:t>by your experiments, must be recognized with a citation; </a:t>
            </a:r>
            <a:endParaRPr lang="en-US" sz="2400" dirty="0" smtClean="0"/>
          </a:p>
          <a:p>
            <a:pPr>
              <a:lnSpc>
                <a:spcPct val="130000"/>
              </a:lnSpc>
            </a:pPr>
            <a:r>
              <a:rPr lang="en-US" sz="2400" dirty="0" smtClean="0"/>
              <a:t>Quoted </a:t>
            </a:r>
            <a:r>
              <a:rPr lang="en-US" sz="2400" dirty="0"/>
              <a:t>text should be within quotation marks, and include a reference.</a:t>
            </a:r>
          </a:p>
          <a:p>
            <a:pPr>
              <a:lnSpc>
                <a:spcPct val="130000"/>
              </a:lnSpc>
            </a:pPr>
            <a:r>
              <a:rPr lang="en-US" sz="2400" dirty="0"/>
              <a:t>The format of citations and references varies, so you should refer to </a:t>
            </a:r>
            <a:r>
              <a:rPr lang="en-US" sz="2400" dirty="0" smtClean="0"/>
              <a:t>the Guide </a:t>
            </a:r>
            <a:r>
              <a:rPr lang="en-US" sz="2400" dirty="0"/>
              <a:t>for Authors for the journal you’re submitting to.</a:t>
            </a:r>
          </a:p>
        </p:txBody>
      </p:sp>
    </p:spTree>
    <p:extLst>
      <p:ext uri="{BB962C8B-B14F-4D97-AF65-F5344CB8AC3E}">
        <p14:creationId xmlns:p14="http://schemas.microsoft.com/office/powerpoint/2010/main" val="128823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SUBMITTING MANUSCRIPTS</a:t>
            </a:r>
            <a:endParaRPr lang="en-US" dirty="0"/>
          </a:p>
        </p:txBody>
      </p:sp>
      <p:sp>
        <p:nvSpPr>
          <p:cNvPr id="17" name="Text Placeholder 16"/>
          <p:cNvSpPr>
            <a:spLocks noGrp="1"/>
          </p:cNvSpPr>
          <p:nvPr>
            <p:ph type="body" idx="1"/>
          </p:nvPr>
        </p:nvSpPr>
        <p:spPr/>
        <p:txBody>
          <a:bodyPr/>
          <a:lstStyle/>
          <a:p>
            <a:endParaRPr lang="en-US"/>
          </a:p>
        </p:txBody>
      </p:sp>
      <p:pic>
        <p:nvPicPr>
          <p:cNvPr id="11" name="Picture 10" descr="image5.pn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35172" y="473718"/>
            <a:ext cx="2281235" cy="691782"/>
          </a:xfrm>
          <a:prstGeom prst="rect">
            <a:avLst/>
          </a:prstGeom>
        </p:spPr>
      </p:pic>
      <p:pic>
        <p:nvPicPr>
          <p:cNvPr id="12" name="Picture 11" descr="image6.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81624" y="1145520"/>
            <a:ext cx="2177850" cy="1357322"/>
          </a:xfrm>
          <a:prstGeom prst="rect">
            <a:avLst/>
          </a:prstGeom>
        </p:spPr>
      </p:pic>
      <p:pic>
        <p:nvPicPr>
          <p:cNvPr id="13" name="Picture 12" descr="image13.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389916" y="420092"/>
            <a:ext cx="2786082" cy="1037210"/>
          </a:xfrm>
          <a:prstGeom prst="rect">
            <a:avLst/>
          </a:prstGeom>
        </p:spPr>
      </p:pic>
      <p:pic>
        <p:nvPicPr>
          <p:cNvPr id="15" name="Picture 14" descr="image15.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10997" y="1216958"/>
            <a:ext cx="1285884" cy="1285884"/>
          </a:xfrm>
          <a:prstGeom prst="rect">
            <a:avLst/>
          </a:prstGeom>
        </p:spPr>
      </p:pic>
      <p:pic>
        <p:nvPicPr>
          <p:cNvPr id="16" name="Picture 15" descr="image19.pn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24132" y="1457302"/>
            <a:ext cx="3857652" cy="862682"/>
          </a:xfrm>
          <a:prstGeom prst="rect">
            <a:avLst/>
          </a:prstGeom>
        </p:spPr>
      </p:pic>
    </p:spTree>
    <p:extLst>
      <p:ext uri="{BB962C8B-B14F-4D97-AF65-F5344CB8AC3E}">
        <p14:creationId xmlns:p14="http://schemas.microsoft.com/office/powerpoint/2010/main" val="181618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pc="600" dirty="0"/>
              <a:t>LANGUAGE </a:t>
            </a:r>
            <a:r>
              <a:rPr lang="en-US" sz="4000" b="1" spc="600" dirty="0" smtClean="0"/>
              <a:t>QUALITY</a:t>
            </a:r>
            <a:endParaRPr lang="en-US" sz="4000" b="1" spc="600" dirty="0"/>
          </a:p>
        </p:txBody>
      </p:sp>
      <p:sp>
        <p:nvSpPr>
          <p:cNvPr id="3" name="Content Placeholder 2"/>
          <p:cNvSpPr>
            <a:spLocks noGrp="1"/>
          </p:cNvSpPr>
          <p:nvPr>
            <p:ph idx="1"/>
          </p:nvPr>
        </p:nvSpPr>
        <p:spPr>
          <a:xfrm>
            <a:off x="868148" y="1286301"/>
            <a:ext cx="10454186" cy="5387454"/>
          </a:xfrm>
        </p:spPr>
        <p:txBody>
          <a:bodyPr>
            <a:noAutofit/>
          </a:bodyPr>
          <a:lstStyle/>
          <a:p>
            <a:pPr marL="0" indent="0">
              <a:lnSpc>
                <a:spcPct val="100000"/>
              </a:lnSpc>
              <a:spcBef>
                <a:spcPts val="600"/>
              </a:spcBef>
              <a:buNone/>
            </a:pPr>
            <a:r>
              <a:rPr lang="en-US" sz="2200" dirty="0" smtClean="0"/>
              <a:t>A </a:t>
            </a:r>
            <a:r>
              <a:rPr lang="en-US" sz="2200" dirty="0"/>
              <a:t>scientific article should report your findings and conclusions as </a:t>
            </a:r>
            <a:r>
              <a:rPr lang="en-US" sz="2200" dirty="0" smtClean="0"/>
              <a:t>clearly and </a:t>
            </a:r>
            <a:r>
              <a:rPr lang="en-US" sz="2200" dirty="0"/>
              <a:t>concisely as possible. To achieve this:</a:t>
            </a:r>
          </a:p>
          <a:p>
            <a:pPr>
              <a:lnSpc>
                <a:spcPct val="100000"/>
              </a:lnSpc>
              <a:spcBef>
                <a:spcPts val="600"/>
              </a:spcBef>
            </a:pPr>
            <a:r>
              <a:rPr lang="en-US" sz="2200" dirty="0" smtClean="0"/>
              <a:t>Try </a:t>
            </a:r>
            <a:r>
              <a:rPr lang="en-US" sz="2200" dirty="0"/>
              <a:t>to </a:t>
            </a:r>
            <a:r>
              <a:rPr lang="en-US" sz="2200" dirty="0">
                <a:solidFill>
                  <a:srgbClr val="FF0000"/>
                </a:solidFill>
              </a:rPr>
              <a:t>avoid unnecessary words </a:t>
            </a:r>
            <a:r>
              <a:rPr lang="en-US" sz="2200" dirty="0"/>
              <a:t>or phrases – keep it simple.</a:t>
            </a:r>
          </a:p>
          <a:p>
            <a:pPr>
              <a:lnSpc>
                <a:spcPct val="100000"/>
              </a:lnSpc>
              <a:spcBef>
                <a:spcPts val="600"/>
              </a:spcBef>
            </a:pPr>
            <a:r>
              <a:rPr lang="en-US" sz="2200" b="1" dirty="0" smtClean="0"/>
              <a:t>Use </a:t>
            </a:r>
            <a:r>
              <a:rPr lang="en-US" sz="2200" b="1" dirty="0"/>
              <a:t>active writing when possible</a:t>
            </a:r>
            <a:r>
              <a:rPr lang="en-US" sz="2200" dirty="0"/>
              <a:t>. For example, ‘</a:t>
            </a:r>
            <a:r>
              <a:rPr lang="en-US" sz="2200" dirty="0">
                <a:solidFill>
                  <a:srgbClr val="FF0000"/>
                </a:solidFill>
              </a:rPr>
              <a:t>Carbon dioxide </a:t>
            </a:r>
            <a:r>
              <a:rPr lang="en-US" sz="2200" dirty="0" smtClean="0">
                <a:solidFill>
                  <a:srgbClr val="FF0000"/>
                </a:solidFill>
              </a:rPr>
              <a:t>was consumed </a:t>
            </a:r>
            <a:r>
              <a:rPr lang="en-US" sz="2200" dirty="0">
                <a:solidFill>
                  <a:srgbClr val="FF0000"/>
                </a:solidFill>
              </a:rPr>
              <a:t>by the plant</a:t>
            </a:r>
            <a:r>
              <a:rPr lang="en-US" sz="2200" dirty="0"/>
              <a:t>’ is passive. Active writing shortens this </a:t>
            </a:r>
            <a:r>
              <a:rPr lang="en-US" sz="2200" dirty="0" smtClean="0"/>
              <a:t>phrase to</a:t>
            </a:r>
            <a:r>
              <a:rPr lang="en-US" sz="2200" dirty="0"/>
              <a:t>, ‘</a:t>
            </a:r>
            <a:r>
              <a:rPr lang="en-US" sz="2200" dirty="0">
                <a:solidFill>
                  <a:srgbClr val="0070C0"/>
                </a:solidFill>
              </a:rPr>
              <a:t>The plant consumed carbon dioxide’ </a:t>
            </a:r>
            <a:r>
              <a:rPr lang="en-US" sz="2200" dirty="0"/>
              <a:t>– which is much snappier.</a:t>
            </a:r>
          </a:p>
          <a:p>
            <a:pPr>
              <a:lnSpc>
                <a:spcPct val="100000"/>
              </a:lnSpc>
              <a:spcBef>
                <a:spcPts val="600"/>
              </a:spcBef>
            </a:pPr>
            <a:r>
              <a:rPr lang="en-US" sz="2200" b="1" dirty="0" smtClean="0"/>
              <a:t>Tense </a:t>
            </a:r>
            <a:r>
              <a:rPr lang="en-US" sz="2200" b="1" dirty="0"/>
              <a:t>is important</a:t>
            </a:r>
            <a:r>
              <a:rPr lang="en-US" sz="2200" dirty="0"/>
              <a:t>. For known facts and hypotheses, use the </a:t>
            </a:r>
            <a:r>
              <a:rPr lang="en-US" sz="2200" dirty="0" smtClean="0"/>
              <a:t>present tense</a:t>
            </a:r>
            <a:r>
              <a:rPr lang="en-US" sz="2200" dirty="0"/>
              <a:t>: ‘The average life expectancy of a honey bee is six weeks.’ But </a:t>
            </a:r>
            <a:r>
              <a:rPr lang="en-US" sz="2200" dirty="0" smtClean="0"/>
              <a:t>use the </a:t>
            </a:r>
            <a:r>
              <a:rPr lang="en-US" sz="2200" dirty="0"/>
              <a:t>past tense when referring to experiments you’ve conducted: ‘</a:t>
            </a:r>
            <a:r>
              <a:rPr lang="en-US" sz="2200" dirty="0" smtClean="0"/>
              <a:t>All the </a:t>
            </a:r>
            <a:r>
              <a:rPr lang="en-US" sz="2200" dirty="0"/>
              <a:t>honey bees were maintained in an environment with a </a:t>
            </a:r>
            <a:r>
              <a:rPr lang="en-US" sz="2200" dirty="0" smtClean="0"/>
              <a:t>consistent temperature </a:t>
            </a:r>
            <a:r>
              <a:rPr lang="en-US" sz="2200" dirty="0"/>
              <a:t>of 23°C.’ And also use the past tense to describe results</a:t>
            </a:r>
            <a:r>
              <a:rPr lang="en-US" sz="2200" dirty="0" smtClean="0"/>
              <a:t>: ‘</a:t>
            </a:r>
            <a:r>
              <a:rPr lang="en-US" sz="2200" dirty="0"/>
              <a:t>The average life span of bees in our contained environment was </a:t>
            </a:r>
            <a:r>
              <a:rPr lang="en-US" sz="2200" dirty="0" smtClean="0"/>
              <a:t>eight weeks.</a:t>
            </a:r>
          </a:p>
          <a:p>
            <a:pPr>
              <a:lnSpc>
                <a:spcPct val="100000"/>
              </a:lnSpc>
              <a:spcBef>
                <a:spcPts val="600"/>
              </a:spcBef>
            </a:pPr>
            <a:r>
              <a:rPr lang="en-US" sz="2200" b="1" dirty="0" smtClean="0"/>
              <a:t>Ensure </a:t>
            </a:r>
            <a:r>
              <a:rPr lang="en-US" sz="2200" b="1" dirty="0"/>
              <a:t>that your work is written in correct scientific English before submission, and that your paper is free of grammatical, spelling, and other common errors</a:t>
            </a:r>
          </a:p>
        </p:txBody>
      </p:sp>
    </p:spTree>
    <p:extLst>
      <p:ext uri="{BB962C8B-B14F-4D97-AF65-F5344CB8AC3E}">
        <p14:creationId xmlns:p14="http://schemas.microsoft.com/office/powerpoint/2010/main" val="294883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clrChange>
              <a:clrFrom>
                <a:srgbClr val="FFFFFF"/>
              </a:clrFrom>
              <a:clrTo>
                <a:srgbClr val="FFFFFF">
                  <a:alpha val="0"/>
                </a:srgbClr>
              </a:clrTo>
            </a:clrChange>
          </a:blip>
          <a:stretch>
            <a:fillRect/>
          </a:stretch>
        </p:blipFill>
        <p:spPr>
          <a:xfrm>
            <a:off x="1637730" y="35172"/>
            <a:ext cx="8672582" cy="6822828"/>
          </a:xfrm>
          <a:prstGeom prst="rect">
            <a:avLst/>
          </a:prstGeom>
        </p:spPr>
      </p:pic>
    </p:spTree>
    <p:extLst>
      <p:ext uri="{BB962C8B-B14F-4D97-AF65-F5344CB8AC3E}">
        <p14:creationId xmlns:p14="http://schemas.microsoft.com/office/powerpoint/2010/main" val="157402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MANUSCRIPTS--ONLINE</a:t>
            </a:r>
          </a:p>
        </p:txBody>
      </p:sp>
      <p:sp>
        <p:nvSpPr>
          <p:cNvPr id="4" name="Content Placeholder 3"/>
          <p:cNvSpPr>
            <a:spLocks noGrp="1"/>
          </p:cNvSpPr>
          <p:nvPr>
            <p:ph sz="half" idx="1"/>
          </p:nvPr>
        </p:nvSpPr>
        <p:spPr>
          <a:ln>
            <a:solidFill>
              <a:schemeClr val="tx1"/>
            </a:solidFill>
          </a:ln>
        </p:spPr>
        <p:txBody>
          <a:bodyPr/>
          <a:lstStyle/>
          <a:p>
            <a:pPr marL="0" indent="0">
              <a:buNone/>
            </a:pPr>
            <a:r>
              <a:rPr lang="en-US" b="1" dirty="0" smtClean="0"/>
              <a:t>Key </a:t>
            </a:r>
            <a:r>
              <a:rPr lang="en-US" b="1" dirty="0"/>
              <a:t>author responsibilities </a:t>
            </a:r>
            <a:endParaRPr lang="en-US" b="1" dirty="0" smtClean="0"/>
          </a:p>
          <a:p>
            <a:r>
              <a:rPr lang="en-US" b="1" dirty="0" smtClean="0"/>
              <a:t>Authorship</a:t>
            </a:r>
            <a:r>
              <a:rPr lang="en-US" b="1" dirty="0"/>
              <a:t>:</a:t>
            </a:r>
          </a:p>
          <a:p>
            <a:r>
              <a:rPr lang="en-US" dirty="0"/>
              <a:t>Report only real, </a:t>
            </a:r>
            <a:r>
              <a:rPr lang="en-US" dirty="0" err="1"/>
              <a:t>unfabricated</a:t>
            </a:r>
            <a:r>
              <a:rPr lang="en-US" dirty="0"/>
              <a:t> data</a:t>
            </a:r>
          </a:p>
          <a:p>
            <a:r>
              <a:rPr lang="en-US" dirty="0"/>
              <a:t>Originality</a:t>
            </a:r>
          </a:p>
          <a:p>
            <a:r>
              <a:rPr lang="en-US" dirty="0"/>
              <a:t>Declare any conflicts of interest</a:t>
            </a:r>
          </a:p>
          <a:p>
            <a:r>
              <a:rPr lang="en-US" dirty="0" smtClean="0"/>
              <a:t>Submit </a:t>
            </a:r>
            <a:r>
              <a:rPr lang="en-US" dirty="0"/>
              <a:t>to one journal at a time</a:t>
            </a:r>
          </a:p>
        </p:txBody>
      </p:sp>
      <p:sp>
        <p:nvSpPr>
          <p:cNvPr id="5" name="Content Placeholder 4"/>
          <p:cNvSpPr>
            <a:spLocks noGrp="1"/>
          </p:cNvSpPr>
          <p:nvPr>
            <p:ph sz="half" idx="2"/>
          </p:nvPr>
        </p:nvSpPr>
        <p:spPr>
          <a:ln>
            <a:solidFill>
              <a:schemeClr val="tx1"/>
            </a:solidFill>
          </a:ln>
        </p:spPr>
        <p:txBody>
          <a:bodyPr/>
          <a:lstStyle/>
          <a:p>
            <a:pPr marL="0" indent="0">
              <a:lnSpc>
                <a:spcPct val="100000"/>
              </a:lnSpc>
              <a:spcBef>
                <a:spcPts val="600"/>
              </a:spcBef>
              <a:spcAft>
                <a:spcPts val="600"/>
              </a:spcAft>
              <a:buNone/>
            </a:pPr>
            <a:r>
              <a:rPr lang="en-US" b="1" spc="600" dirty="0"/>
              <a:t>Avoid</a:t>
            </a:r>
            <a:r>
              <a:rPr lang="en-US" b="1" dirty="0"/>
              <a:t>:</a:t>
            </a:r>
          </a:p>
          <a:p>
            <a:pPr>
              <a:lnSpc>
                <a:spcPct val="100000"/>
              </a:lnSpc>
              <a:spcBef>
                <a:spcPts val="600"/>
              </a:spcBef>
              <a:spcAft>
                <a:spcPts val="600"/>
              </a:spcAft>
            </a:pPr>
            <a:r>
              <a:rPr lang="en-US" dirty="0"/>
              <a:t>Fabrication: making up research data</a:t>
            </a:r>
          </a:p>
          <a:p>
            <a:pPr>
              <a:lnSpc>
                <a:spcPct val="100000"/>
              </a:lnSpc>
              <a:spcBef>
                <a:spcPts val="600"/>
              </a:spcBef>
              <a:spcAft>
                <a:spcPts val="600"/>
              </a:spcAft>
            </a:pPr>
            <a:r>
              <a:rPr lang="en-US" dirty="0"/>
              <a:t>Falsification: manipulation of existing</a:t>
            </a:r>
          </a:p>
          <a:p>
            <a:pPr>
              <a:lnSpc>
                <a:spcPct val="100000"/>
              </a:lnSpc>
              <a:spcBef>
                <a:spcPts val="600"/>
              </a:spcBef>
              <a:spcAft>
                <a:spcPts val="600"/>
              </a:spcAft>
            </a:pPr>
            <a:r>
              <a:rPr lang="en-US" dirty="0"/>
              <a:t>research data</a:t>
            </a:r>
          </a:p>
          <a:p>
            <a:pPr>
              <a:lnSpc>
                <a:spcPct val="100000"/>
              </a:lnSpc>
              <a:spcBef>
                <a:spcPts val="600"/>
              </a:spcBef>
              <a:spcAft>
                <a:spcPts val="600"/>
              </a:spcAft>
            </a:pPr>
            <a:r>
              <a:rPr lang="en-US" dirty="0"/>
              <a:t>Plagiarism: previous work taken </a:t>
            </a:r>
            <a:r>
              <a:rPr lang="en-US" dirty="0" smtClean="0"/>
              <a:t>and passed </a:t>
            </a:r>
            <a:r>
              <a:rPr lang="en-US" dirty="0"/>
              <a:t>off as one’s own</a:t>
            </a:r>
          </a:p>
        </p:txBody>
      </p:sp>
    </p:spTree>
    <p:extLst>
      <p:ext uri="{BB962C8B-B14F-4D97-AF65-F5344CB8AC3E}">
        <p14:creationId xmlns:p14="http://schemas.microsoft.com/office/powerpoint/2010/main" val="3346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4527" y="232012"/>
            <a:ext cx="10758649" cy="6523617"/>
          </a:xfrm>
          <a:prstGeom prst="rect">
            <a:avLst/>
          </a:prstGeom>
        </p:spPr>
      </p:pic>
    </p:spTree>
    <p:extLst>
      <p:ext uri="{BB962C8B-B14F-4D97-AF65-F5344CB8AC3E}">
        <p14:creationId xmlns:p14="http://schemas.microsoft.com/office/powerpoint/2010/main" val="265922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SUBMITTING MANUSCRIPTS--ONLINE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8483569"/>
              </p:ext>
            </p:extLst>
          </p:nvPr>
        </p:nvGraphicFramePr>
        <p:xfrm>
          <a:off x="614149" y="1719618"/>
          <a:ext cx="9976514" cy="4670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cstate="email">
            <a:extLst>
              <a:ext uri="{28A0092B-C50C-407E-A947-70E740481C1C}">
                <a14:useLocalDpi xmlns:a14="http://schemas.microsoft.com/office/drawing/2010/main"/>
              </a:ext>
            </a:extLst>
          </a:blip>
          <a:srcRect t="57100" r="4354"/>
          <a:stretch/>
        </p:blipFill>
        <p:spPr>
          <a:xfrm>
            <a:off x="8095457" y="2470383"/>
            <a:ext cx="2495206" cy="395785"/>
          </a:xfrm>
          <a:prstGeom prst="rect">
            <a:avLst/>
          </a:prstGeom>
        </p:spPr>
      </p:pic>
      <p:pic>
        <p:nvPicPr>
          <p:cNvPr id="7" name="Picture 6" descr="image15.jp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67264" y="4507932"/>
            <a:ext cx="1285884" cy="1285884"/>
          </a:xfrm>
          <a:prstGeom prst="rect">
            <a:avLst/>
          </a:prstGeom>
        </p:spPr>
      </p:pic>
      <p:pic>
        <p:nvPicPr>
          <p:cNvPr id="8" name="Picture 7" descr="image5.png"/>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67264" y="2887672"/>
            <a:ext cx="1874559" cy="568458"/>
          </a:xfrm>
          <a:prstGeom prst="rect">
            <a:avLst/>
          </a:prstGeom>
        </p:spPr>
      </p:pic>
      <p:pic>
        <p:nvPicPr>
          <p:cNvPr id="15" name="Content Placeholder 3"/>
          <p:cNvPicPr>
            <a:picLocks noChangeAspect="1"/>
          </p:cNvPicPr>
          <p:nvPr/>
        </p:nvPicPr>
        <p:blipFill rotWithShape="1">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562897" y="3545302"/>
            <a:ext cx="1978926" cy="873457"/>
          </a:xfrm>
          <a:prstGeom prst="rect">
            <a:avLst/>
          </a:prstGeom>
        </p:spPr>
      </p:pic>
      <p:pic>
        <p:nvPicPr>
          <p:cNvPr id="16" name="Picture 15"/>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667264" y="5882989"/>
            <a:ext cx="1828801" cy="545910"/>
          </a:xfrm>
          <a:prstGeom prst="rect">
            <a:avLst/>
          </a:prstGeom>
        </p:spPr>
      </p:pic>
    </p:spTree>
    <p:extLst>
      <p:ext uri="{BB962C8B-B14F-4D97-AF65-F5344CB8AC3E}">
        <p14:creationId xmlns:p14="http://schemas.microsoft.com/office/powerpoint/2010/main" val="407771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72954"/>
            <a:ext cx="12037325" cy="6168789"/>
          </a:xfrm>
          <a:prstGeom prst="rect">
            <a:avLst/>
          </a:prstGeom>
        </p:spPr>
      </p:pic>
      <p:grpSp>
        <p:nvGrpSpPr>
          <p:cNvPr id="9" name="Group 8"/>
          <p:cNvGrpSpPr/>
          <p:nvPr/>
        </p:nvGrpSpPr>
        <p:grpSpPr>
          <a:xfrm>
            <a:off x="0" y="272954"/>
            <a:ext cx="12037325" cy="6168789"/>
            <a:chOff x="0" y="272954"/>
            <a:chExt cx="12037325" cy="6168789"/>
          </a:xfrm>
        </p:grpSpPr>
        <p:pic>
          <p:nvPicPr>
            <p:cNvPr id="5" name="Picture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272954"/>
              <a:ext cx="12037325" cy="6168789"/>
            </a:xfrm>
            <a:prstGeom prst="rect">
              <a:avLst/>
            </a:prstGeom>
          </p:spPr>
        </p:pic>
        <p:sp>
          <p:nvSpPr>
            <p:cNvPr id="6" name="Oval 5"/>
            <p:cNvSpPr/>
            <p:nvPr/>
          </p:nvSpPr>
          <p:spPr>
            <a:xfrm>
              <a:off x="5117910" y="3998795"/>
              <a:ext cx="914400" cy="545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36089" y="3998795"/>
              <a:ext cx="914400" cy="545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40394" y="3998795"/>
              <a:ext cx="914400" cy="545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159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412" y="122830"/>
            <a:ext cx="12140588" cy="6648947"/>
          </a:xfrm>
        </p:spPr>
      </p:pic>
    </p:spTree>
    <p:extLst>
      <p:ext uri="{BB962C8B-B14F-4D97-AF65-F5344CB8AC3E}">
        <p14:creationId xmlns:p14="http://schemas.microsoft.com/office/powerpoint/2010/main" val="416377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3347"/>
            <a:ext cx="12192000" cy="6854653"/>
          </a:xfrm>
          <a:prstGeom prst="rect">
            <a:avLst/>
          </a:prstGeom>
        </p:spPr>
      </p:pic>
    </p:spTree>
    <p:extLst>
      <p:ext uri="{BB962C8B-B14F-4D97-AF65-F5344CB8AC3E}">
        <p14:creationId xmlns:p14="http://schemas.microsoft.com/office/powerpoint/2010/main" val="27832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FROM RESEARCH PROPOSAL TO ARTICLE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737785"/>
              </p:ext>
            </p:extLst>
          </p:nvPr>
        </p:nvGraphicFramePr>
        <p:xfrm>
          <a:off x="696035" y="1023583"/>
          <a:ext cx="10972800" cy="5650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59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73457" y="365076"/>
            <a:ext cx="10454185" cy="6127845"/>
          </a:xfrm>
          <a:prstGeom prst="rect">
            <a:avLst/>
          </a:prstGeom>
        </p:spPr>
      </p:pic>
    </p:spTree>
    <p:extLst>
      <p:ext uri="{BB962C8B-B14F-4D97-AF65-F5344CB8AC3E}">
        <p14:creationId xmlns:p14="http://schemas.microsoft.com/office/powerpoint/2010/main" val="11541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IMPACT FACTOR—THOMPSON REUTERS</a:t>
            </a:r>
            <a:endParaRPr lang="en-US" dirty="0"/>
          </a:p>
        </p:txBody>
      </p:sp>
      <p:pic>
        <p:nvPicPr>
          <p:cNvPr id="8" name="Content Placeholder 7"/>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33516" y="1309852"/>
            <a:ext cx="8350406" cy="5295664"/>
          </a:xfrm>
          <a:prstGeom prst="rect">
            <a:avLst/>
          </a:prstGeom>
        </p:spPr>
      </p:pic>
    </p:spTree>
    <p:extLst>
      <p:ext uri="{BB962C8B-B14F-4D97-AF65-F5344CB8AC3E}">
        <p14:creationId xmlns:p14="http://schemas.microsoft.com/office/powerpoint/2010/main" val="397281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CiteScore</a:t>
            </a:r>
            <a:r>
              <a:rPr lang="en-US" dirty="0" smtClean="0"/>
              <a:t>--SCOPUS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64775" y="1329937"/>
            <a:ext cx="9720807" cy="5252118"/>
          </a:xfrm>
          <a:prstGeom prst="rect">
            <a:avLst/>
          </a:prstGeom>
        </p:spPr>
      </p:pic>
    </p:spTree>
    <p:extLst>
      <p:ext uri="{BB962C8B-B14F-4D97-AF65-F5344CB8AC3E}">
        <p14:creationId xmlns:p14="http://schemas.microsoft.com/office/powerpoint/2010/main" val="192099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DAFTAR LEMBAGA PENGINDEKS DIPERTANYAKAN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228299" y="1329410"/>
            <a:ext cx="9857283" cy="5177600"/>
          </a:xfrm>
          <a:prstGeom prst="rect">
            <a:avLst/>
          </a:prstGeom>
        </p:spPr>
      </p:pic>
    </p:spTree>
    <p:extLst>
      <p:ext uri="{BB962C8B-B14F-4D97-AF65-F5344CB8AC3E}">
        <p14:creationId xmlns:p14="http://schemas.microsoft.com/office/powerpoint/2010/main" val="171199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REFFERENCES</a:t>
            </a:r>
            <a:endParaRPr lang="en-US" dirty="0"/>
          </a:p>
        </p:txBody>
      </p:sp>
      <p:sp>
        <p:nvSpPr>
          <p:cNvPr id="6" name="Content Placeholder 5"/>
          <p:cNvSpPr>
            <a:spLocks noGrp="1"/>
          </p:cNvSpPr>
          <p:nvPr>
            <p:ph idx="1"/>
          </p:nvPr>
        </p:nvSpPr>
        <p:spPr/>
        <p:txBody>
          <a:bodyPr/>
          <a:lstStyle/>
          <a:p>
            <a:pPr algn="just">
              <a:lnSpc>
                <a:spcPct val="100000"/>
              </a:lnSpc>
            </a:pPr>
            <a:r>
              <a:rPr lang="en-US" spc="-5" dirty="0">
                <a:latin typeface="Calibri Light"/>
                <a:cs typeface="Calibri Light"/>
              </a:rPr>
              <a:t>TIM</a:t>
            </a:r>
            <a:r>
              <a:rPr lang="en-US" spc="-185" dirty="0">
                <a:latin typeface="Calibri Light"/>
                <a:cs typeface="Calibri Light"/>
              </a:rPr>
              <a:t> </a:t>
            </a:r>
            <a:r>
              <a:rPr lang="en-US" spc="-25" dirty="0" smtClean="0">
                <a:latin typeface="Calibri Light"/>
                <a:cs typeface="Calibri Light"/>
              </a:rPr>
              <a:t>PENYUSUN </a:t>
            </a:r>
            <a:r>
              <a:rPr lang="en-US" spc="-40" dirty="0" err="1" smtClean="0">
                <a:latin typeface="Calibri Light"/>
                <a:cs typeface="Calibri Light"/>
              </a:rPr>
              <a:t>Direktorat</a:t>
            </a:r>
            <a:r>
              <a:rPr lang="en-US" spc="-40" dirty="0" smtClean="0">
                <a:latin typeface="Calibri Light"/>
                <a:cs typeface="Calibri Light"/>
              </a:rPr>
              <a:t> </a:t>
            </a:r>
            <a:r>
              <a:rPr lang="en-US" spc="-35" dirty="0" err="1">
                <a:latin typeface="Calibri Light"/>
                <a:cs typeface="Calibri Light"/>
              </a:rPr>
              <a:t>Pengelolaan</a:t>
            </a:r>
            <a:r>
              <a:rPr lang="en-US" spc="-35" dirty="0">
                <a:latin typeface="Calibri Light"/>
                <a:cs typeface="Calibri Light"/>
              </a:rPr>
              <a:t> </a:t>
            </a:r>
            <a:r>
              <a:rPr lang="en-US" spc="-55" dirty="0" err="1">
                <a:latin typeface="Calibri Light"/>
                <a:cs typeface="Calibri Light"/>
              </a:rPr>
              <a:t>Kekayaan</a:t>
            </a:r>
            <a:r>
              <a:rPr lang="en-US" spc="-55" dirty="0">
                <a:latin typeface="Calibri Light"/>
                <a:cs typeface="Calibri Light"/>
              </a:rPr>
              <a:t> </a:t>
            </a:r>
            <a:r>
              <a:rPr lang="en-US" spc="-30" dirty="0" err="1">
                <a:latin typeface="Calibri Light"/>
                <a:cs typeface="Calibri Light"/>
              </a:rPr>
              <a:t>Intelektual</a:t>
            </a:r>
            <a:r>
              <a:rPr lang="en-US" spc="-30" dirty="0">
                <a:latin typeface="Calibri Light"/>
                <a:cs typeface="Calibri Light"/>
              </a:rPr>
              <a:t> </a:t>
            </a:r>
            <a:r>
              <a:rPr lang="en-US" spc="-35" dirty="0" err="1">
                <a:latin typeface="Calibri Light"/>
                <a:cs typeface="Calibri Light"/>
              </a:rPr>
              <a:t>Kemenristek</a:t>
            </a:r>
            <a:r>
              <a:rPr lang="en-US" spc="-105" dirty="0">
                <a:latin typeface="Calibri Light"/>
                <a:cs typeface="Calibri Light"/>
              </a:rPr>
              <a:t> </a:t>
            </a:r>
            <a:r>
              <a:rPr lang="en-US" spc="-15" dirty="0" err="1" smtClean="0">
                <a:latin typeface="Calibri Light"/>
                <a:cs typeface="Calibri Light"/>
              </a:rPr>
              <a:t>Dikti</a:t>
            </a:r>
            <a:r>
              <a:rPr lang="en-US" spc="-15" dirty="0" smtClean="0">
                <a:latin typeface="Calibri Light"/>
                <a:cs typeface="Calibri Light"/>
              </a:rPr>
              <a:t>:  </a:t>
            </a:r>
            <a:r>
              <a:rPr lang="en-US" spc="-10" dirty="0">
                <a:latin typeface="Calibri Light"/>
                <a:cs typeface="Calibri Light"/>
              </a:rPr>
              <a:t>INTRODUCTION,</a:t>
            </a:r>
            <a:r>
              <a:rPr lang="en-US" spc="20" dirty="0">
                <a:latin typeface="Calibri Light"/>
                <a:cs typeface="Calibri Light"/>
              </a:rPr>
              <a:t> </a:t>
            </a:r>
            <a:r>
              <a:rPr lang="en-US" spc="-25" dirty="0" smtClean="0">
                <a:latin typeface="Calibri Light"/>
                <a:cs typeface="Calibri Light"/>
              </a:rPr>
              <a:t>APPROACHES </a:t>
            </a:r>
            <a:r>
              <a:rPr lang="en-US" spc="-10" dirty="0" smtClean="0">
                <a:latin typeface="Calibri Light"/>
                <a:cs typeface="Calibri Light"/>
              </a:rPr>
              <a:t>AND</a:t>
            </a:r>
            <a:r>
              <a:rPr lang="en-US" spc="-30" dirty="0" smtClean="0">
                <a:latin typeface="Calibri Light"/>
                <a:cs typeface="Calibri Light"/>
              </a:rPr>
              <a:t> </a:t>
            </a:r>
            <a:r>
              <a:rPr lang="en-US" spc="-25" dirty="0" smtClean="0">
                <a:latin typeface="Calibri Light"/>
                <a:cs typeface="Calibri Light"/>
              </a:rPr>
              <a:t>METHODOLOGY, </a:t>
            </a:r>
            <a:r>
              <a:rPr lang="en-US" spc="-5" dirty="0" err="1" smtClean="0">
                <a:latin typeface="Arial"/>
                <a:cs typeface="Arial"/>
              </a:rPr>
              <a:t>Materi</a:t>
            </a:r>
            <a:r>
              <a:rPr lang="en-US" spc="-5" dirty="0" smtClean="0">
                <a:latin typeface="Arial"/>
                <a:cs typeface="Arial"/>
              </a:rPr>
              <a:t> </a:t>
            </a:r>
            <a:r>
              <a:rPr lang="en-US" dirty="0" err="1">
                <a:latin typeface="Arial"/>
                <a:cs typeface="Arial"/>
              </a:rPr>
              <a:t>Klinik</a:t>
            </a:r>
            <a:r>
              <a:rPr lang="en-US" dirty="0">
                <a:latin typeface="Arial"/>
                <a:cs typeface="Arial"/>
              </a:rPr>
              <a:t> </a:t>
            </a:r>
            <a:r>
              <a:rPr lang="en-US" spc="-5" dirty="0" err="1">
                <a:latin typeface="Arial"/>
                <a:cs typeface="Arial"/>
              </a:rPr>
              <a:t>Penulisan</a:t>
            </a:r>
            <a:r>
              <a:rPr lang="en-US" spc="-5" dirty="0">
                <a:latin typeface="Arial"/>
                <a:cs typeface="Arial"/>
              </a:rPr>
              <a:t> </a:t>
            </a:r>
            <a:r>
              <a:rPr lang="en-US" spc="-5" dirty="0" err="1">
                <a:latin typeface="Arial"/>
                <a:cs typeface="Arial"/>
              </a:rPr>
              <a:t>Artikel</a:t>
            </a:r>
            <a:r>
              <a:rPr lang="en-US" spc="-5" dirty="0">
                <a:latin typeface="Arial"/>
                <a:cs typeface="Arial"/>
              </a:rPr>
              <a:t> </a:t>
            </a:r>
            <a:r>
              <a:rPr lang="en-US" dirty="0" err="1">
                <a:latin typeface="Arial"/>
                <a:cs typeface="Arial"/>
              </a:rPr>
              <a:t>Ilmiah</a:t>
            </a:r>
            <a:r>
              <a:rPr lang="en-US" dirty="0">
                <a:latin typeface="Arial"/>
                <a:cs typeface="Arial"/>
              </a:rPr>
              <a:t> </a:t>
            </a:r>
            <a:r>
              <a:rPr lang="en-US" spc="-5" dirty="0" err="1">
                <a:latin typeface="Arial"/>
                <a:cs typeface="Arial"/>
              </a:rPr>
              <a:t>Internasional</a:t>
            </a:r>
            <a:r>
              <a:rPr lang="en-US" spc="-5" dirty="0">
                <a:latin typeface="Arial"/>
                <a:cs typeface="Arial"/>
              </a:rPr>
              <a:t> </a:t>
            </a:r>
            <a:r>
              <a:rPr lang="en-US" spc="-35" dirty="0" err="1">
                <a:latin typeface="Arial"/>
                <a:cs typeface="Arial"/>
              </a:rPr>
              <a:t>Tahun</a:t>
            </a:r>
            <a:r>
              <a:rPr lang="en-US" spc="-35" dirty="0">
                <a:latin typeface="Arial"/>
                <a:cs typeface="Arial"/>
              </a:rPr>
              <a:t> </a:t>
            </a:r>
            <a:r>
              <a:rPr lang="en-US" spc="-10" dirty="0">
                <a:latin typeface="Arial"/>
                <a:cs typeface="Arial"/>
              </a:rPr>
              <a:t>2017  </a:t>
            </a:r>
            <a:r>
              <a:rPr lang="en-US" dirty="0">
                <a:latin typeface="Arial"/>
                <a:cs typeface="Arial"/>
              </a:rPr>
              <a:t>SOLO, </a:t>
            </a:r>
            <a:r>
              <a:rPr lang="en-US" spc="-5" dirty="0">
                <a:latin typeface="Arial"/>
                <a:cs typeface="Arial"/>
              </a:rPr>
              <a:t>27-29 September</a:t>
            </a:r>
            <a:r>
              <a:rPr lang="en-US" spc="-45" dirty="0">
                <a:latin typeface="Arial"/>
                <a:cs typeface="Arial"/>
              </a:rPr>
              <a:t> </a:t>
            </a:r>
            <a:r>
              <a:rPr lang="en-US" spc="-5" dirty="0" smtClean="0">
                <a:latin typeface="Arial"/>
                <a:cs typeface="Arial"/>
              </a:rPr>
              <a:t>2017</a:t>
            </a:r>
          </a:p>
          <a:p>
            <a:pPr algn="just">
              <a:lnSpc>
                <a:spcPct val="100000"/>
              </a:lnSpc>
            </a:pPr>
            <a:r>
              <a:rPr lang="en-US" dirty="0" smtClean="0">
                <a:latin typeface="Arial"/>
                <a:cs typeface="Arial"/>
              </a:rPr>
              <a:t>Elsevier.com/author. 2018. How to publish in scholarly journal?</a:t>
            </a:r>
          </a:p>
          <a:p>
            <a:pPr algn="just">
              <a:lnSpc>
                <a:spcPct val="100000"/>
              </a:lnSpc>
            </a:pPr>
            <a:r>
              <a:rPr lang="en-US" dirty="0">
                <a:latin typeface="Arial"/>
                <a:cs typeface="Arial"/>
              </a:rPr>
              <a:t>Elsevier.com/author. </a:t>
            </a:r>
            <a:r>
              <a:rPr lang="en-US" dirty="0" smtClean="0">
                <a:latin typeface="Arial"/>
                <a:cs typeface="Arial"/>
              </a:rPr>
              <a:t>2018. How to get published</a:t>
            </a:r>
            <a:r>
              <a:rPr lang="en-US" dirty="0">
                <a:latin typeface="Arial"/>
                <a:cs typeface="Arial"/>
              </a:rPr>
              <a:t> ? </a:t>
            </a:r>
          </a:p>
          <a:p>
            <a:pPr marL="0" indent="0" algn="just">
              <a:lnSpc>
                <a:spcPct val="100000"/>
              </a:lnSpc>
              <a:buNone/>
            </a:pPr>
            <a:endParaRPr lang="en-US" dirty="0">
              <a:latin typeface="Calibri Light"/>
              <a:cs typeface="Calibri Light"/>
            </a:endParaRPr>
          </a:p>
        </p:txBody>
      </p:sp>
    </p:spTree>
    <p:extLst>
      <p:ext uri="{BB962C8B-B14F-4D97-AF65-F5344CB8AC3E}">
        <p14:creationId xmlns:p14="http://schemas.microsoft.com/office/powerpoint/2010/main" val="80712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910687" y="5049672"/>
            <a:ext cx="10172131" cy="676985"/>
          </a:xfrm>
        </p:spPr>
        <p:txBody>
          <a:bodyPr>
            <a:normAutofit/>
          </a:bodyPr>
          <a:lstStyle/>
          <a:p>
            <a:r>
              <a:rPr lang="en-US" sz="3200" i="1" spc="600" dirty="0" smtClean="0"/>
              <a:t>TERIMA KASIH, SEMOGA BERMANFAAT</a:t>
            </a:r>
            <a:endParaRPr lang="en-US" sz="3200" i="1" spc="600" dirty="0"/>
          </a:p>
        </p:txBody>
      </p:sp>
      <p:pic>
        <p:nvPicPr>
          <p:cNvPr id="8" name="Picture 7"/>
          <p:cNvPicPr>
            <a:picLocks noChangeAspect="1"/>
          </p:cNvPicPr>
          <p:nvPr/>
        </p:nvPicPr>
        <p:blipFill>
          <a:blip r:embed="rId2"/>
          <a:stretch>
            <a:fillRect/>
          </a:stretch>
        </p:blipFill>
        <p:spPr>
          <a:xfrm>
            <a:off x="3066160" y="1187355"/>
            <a:ext cx="9016658" cy="3324428"/>
          </a:xfrm>
          <a:prstGeom prst="rect">
            <a:avLst/>
          </a:prstGeom>
        </p:spPr>
      </p:pic>
    </p:spTree>
    <p:extLst>
      <p:ext uri="{BB962C8B-B14F-4D97-AF65-F5344CB8AC3E}">
        <p14:creationId xmlns:p14="http://schemas.microsoft.com/office/powerpoint/2010/main" val="31767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spc="600" dirty="0" smtClean="0"/>
              <a:t>2. </a:t>
            </a:r>
            <a:r>
              <a:rPr lang="en-US" sz="3600" spc="600" dirty="0" err="1" smtClean="0"/>
              <a:t>TITLE:</a:t>
            </a:r>
            <a:r>
              <a:rPr lang="en-US" sz="3600" dirty="0" err="1" smtClean="0"/>
              <a:t>What</a:t>
            </a:r>
            <a:r>
              <a:rPr lang="en-US" sz="3600" dirty="0" smtClean="0"/>
              <a:t> is the paper broadly about?</a:t>
            </a:r>
            <a:endParaRPr lang="en-US" sz="3600" dirty="0"/>
          </a:p>
        </p:txBody>
      </p:sp>
      <p:sp>
        <p:nvSpPr>
          <p:cNvPr id="3" name="Content Placeholder 2"/>
          <p:cNvSpPr>
            <a:spLocks noGrp="1"/>
          </p:cNvSpPr>
          <p:nvPr>
            <p:ph idx="1"/>
          </p:nvPr>
        </p:nvSpPr>
        <p:spPr>
          <a:xfrm>
            <a:off x="1103382" y="1572906"/>
            <a:ext cx="9982200" cy="4978021"/>
          </a:xfrm>
        </p:spPr>
        <p:txBody>
          <a:bodyPr>
            <a:noAutofit/>
          </a:bodyPr>
          <a:lstStyle/>
          <a:p>
            <a:pPr>
              <a:lnSpc>
                <a:spcPct val="110000"/>
              </a:lnSpc>
              <a:spcBef>
                <a:spcPts val="0"/>
              </a:spcBef>
            </a:pPr>
            <a:r>
              <a:rPr lang="en-US" b="1" spc="-50" dirty="0" smtClean="0">
                <a:latin typeface="Arial"/>
                <a:cs typeface="Arial"/>
              </a:rPr>
              <a:t>Your </a:t>
            </a:r>
            <a:r>
              <a:rPr lang="en-US" b="1" spc="5" dirty="0">
                <a:latin typeface="Arial"/>
                <a:cs typeface="Arial"/>
              </a:rPr>
              <a:t>opportunity to </a:t>
            </a:r>
            <a:r>
              <a:rPr lang="en-US" b="1" dirty="0">
                <a:latin typeface="Arial"/>
                <a:cs typeface="Arial"/>
              </a:rPr>
              <a:t>attract </a:t>
            </a:r>
            <a:r>
              <a:rPr lang="en-US" b="1" spc="5" dirty="0">
                <a:latin typeface="Arial"/>
                <a:cs typeface="Arial"/>
              </a:rPr>
              <a:t>the reader’s</a:t>
            </a:r>
            <a:r>
              <a:rPr lang="en-US" b="1" spc="-5" dirty="0">
                <a:latin typeface="Arial"/>
                <a:cs typeface="Arial"/>
              </a:rPr>
              <a:t> </a:t>
            </a:r>
            <a:r>
              <a:rPr lang="en-US" b="1" dirty="0">
                <a:latin typeface="Arial"/>
                <a:cs typeface="Arial"/>
              </a:rPr>
              <a:t>attention.</a:t>
            </a:r>
          </a:p>
          <a:p>
            <a:pPr marR="84455">
              <a:lnSpc>
                <a:spcPct val="110000"/>
              </a:lnSpc>
              <a:spcBef>
                <a:spcPts val="0"/>
              </a:spcBef>
            </a:pPr>
            <a:r>
              <a:rPr lang="en-US" b="1" spc="-5" dirty="0" smtClean="0">
                <a:latin typeface="Arial"/>
                <a:cs typeface="Arial"/>
              </a:rPr>
              <a:t>Reviewers </a:t>
            </a:r>
            <a:r>
              <a:rPr lang="en-US" b="1" spc="-10" dirty="0">
                <a:latin typeface="Arial"/>
                <a:cs typeface="Arial"/>
              </a:rPr>
              <a:t>will </a:t>
            </a:r>
            <a:r>
              <a:rPr lang="en-US" b="1" spc="5" dirty="0">
                <a:latin typeface="Arial"/>
                <a:cs typeface="Arial"/>
              </a:rPr>
              <a:t>check </a:t>
            </a:r>
            <a:r>
              <a:rPr lang="en-US" b="1" dirty="0">
                <a:latin typeface="Arial"/>
                <a:cs typeface="Arial"/>
              </a:rPr>
              <a:t>whether </a:t>
            </a:r>
            <a:r>
              <a:rPr lang="en-US" b="1" spc="5" dirty="0">
                <a:latin typeface="Arial"/>
                <a:cs typeface="Arial"/>
              </a:rPr>
              <a:t>the title </a:t>
            </a:r>
            <a:r>
              <a:rPr lang="en-US" b="1" dirty="0">
                <a:latin typeface="Arial"/>
                <a:cs typeface="Arial"/>
              </a:rPr>
              <a:t>is </a:t>
            </a:r>
            <a:r>
              <a:rPr lang="en-US" b="1" spc="5" dirty="0">
                <a:latin typeface="Arial"/>
                <a:cs typeface="Arial"/>
              </a:rPr>
              <a:t>specific  </a:t>
            </a:r>
            <a:r>
              <a:rPr lang="en-US" b="1" dirty="0">
                <a:latin typeface="Arial"/>
                <a:cs typeface="Arial"/>
              </a:rPr>
              <a:t>and whether it </a:t>
            </a:r>
            <a:r>
              <a:rPr lang="en-US" b="1" spc="5" dirty="0">
                <a:latin typeface="Arial"/>
                <a:cs typeface="Arial"/>
              </a:rPr>
              <a:t>reflects the content </a:t>
            </a:r>
            <a:r>
              <a:rPr lang="en-US" b="1" dirty="0">
                <a:latin typeface="Arial"/>
                <a:cs typeface="Arial"/>
              </a:rPr>
              <a:t>of </a:t>
            </a:r>
            <a:r>
              <a:rPr lang="en-US" b="1" spc="5" dirty="0">
                <a:latin typeface="Arial"/>
                <a:cs typeface="Arial"/>
              </a:rPr>
              <a:t>the  manuscript.</a:t>
            </a:r>
            <a:endParaRPr lang="en-US" b="1" dirty="0">
              <a:latin typeface="Arial"/>
              <a:cs typeface="Arial"/>
            </a:endParaRPr>
          </a:p>
          <a:p>
            <a:pPr marR="325120">
              <a:lnSpc>
                <a:spcPct val="110000"/>
              </a:lnSpc>
              <a:spcBef>
                <a:spcPts val="0"/>
              </a:spcBef>
            </a:pPr>
            <a:r>
              <a:rPr lang="en-US" b="1" spc="5" dirty="0" smtClean="0">
                <a:latin typeface="Arial"/>
                <a:cs typeface="Arial"/>
              </a:rPr>
              <a:t>Avoid titles </a:t>
            </a:r>
            <a:r>
              <a:rPr lang="en-US" b="1" spc="5" dirty="0">
                <a:latin typeface="Arial"/>
                <a:cs typeface="Arial"/>
              </a:rPr>
              <a:t>that </a:t>
            </a:r>
            <a:r>
              <a:rPr lang="en-US" b="1" dirty="0">
                <a:latin typeface="Arial"/>
                <a:cs typeface="Arial"/>
              </a:rPr>
              <a:t>make no </a:t>
            </a:r>
            <a:r>
              <a:rPr lang="en-US" b="1" spc="5" dirty="0">
                <a:latin typeface="Arial"/>
                <a:cs typeface="Arial"/>
              </a:rPr>
              <a:t>sense </a:t>
            </a:r>
            <a:r>
              <a:rPr lang="en-US" b="1" dirty="0">
                <a:latin typeface="Arial"/>
                <a:cs typeface="Arial"/>
              </a:rPr>
              <a:t>or fail</a:t>
            </a:r>
            <a:r>
              <a:rPr lang="en-US" b="1" spc="-210" dirty="0">
                <a:latin typeface="Arial"/>
                <a:cs typeface="Arial"/>
              </a:rPr>
              <a:t> </a:t>
            </a:r>
            <a:r>
              <a:rPr lang="en-US" b="1" spc="5" dirty="0" smtClean="0">
                <a:latin typeface="Arial"/>
                <a:cs typeface="Arial"/>
              </a:rPr>
              <a:t>to </a:t>
            </a:r>
            <a:r>
              <a:rPr lang="en-US" b="1" dirty="0">
                <a:latin typeface="Arial"/>
                <a:cs typeface="Arial"/>
              </a:rPr>
              <a:t>represent </a:t>
            </a:r>
            <a:r>
              <a:rPr lang="en-US" b="1" spc="5" dirty="0">
                <a:latin typeface="Arial"/>
                <a:cs typeface="Arial"/>
              </a:rPr>
              <a:t>the subject matter</a:t>
            </a:r>
            <a:r>
              <a:rPr lang="en-US" b="1" spc="-135" dirty="0">
                <a:latin typeface="Arial"/>
                <a:cs typeface="Arial"/>
              </a:rPr>
              <a:t> </a:t>
            </a:r>
            <a:r>
              <a:rPr lang="en-US" b="1" dirty="0">
                <a:latin typeface="Arial"/>
                <a:cs typeface="Arial"/>
              </a:rPr>
              <a:t>adequately;</a:t>
            </a:r>
          </a:p>
          <a:p>
            <a:pPr>
              <a:lnSpc>
                <a:spcPct val="110000"/>
              </a:lnSpc>
              <a:spcBef>
                <a:spcPts val="0"/>
              </a:spcBef>
            </a:pPr>
            <a:r>
              <a:rPr lang="en-US" b="1" spc="5" dirty="0" smtClean="0">
                <a:latin typeface="Arial"/>
                <a:cs typeface="Arial"/>
              </a:rPr>
              <a:t>Keep </a:t>
            </a:r>
            <a:r>
              <a:rPr lang="en-US" b="1" dirty="0">
                <a:latin typeface="Arial"/>
                <a:cs typeface="Arial"/>
              </a:rPr>
              <a:t>it informative and</a:t>
            </a:r>
            <a:r>
              <a:rPr lang="en-US" b="1" spc="-80" dirty="0">
                <a:latin typeface="Arial"/>
                <a:cs typeface="Arial"/>
              </a:rPr>
              <a:t> </a:t>
            </a:r>
            <a:r>
              <a:rPr lang="en-US" b="1" spc="5" dirty="0">
                <a:latin typeface="Arial"/>
                <a:cs typeface="Arial"/>
              </a:rPr>
              <a:t>concise;</a:t>
            </a:r>
            <a:endParaRPr lang="en-US" b="1" dirty="0">
              <a:latin typeface="Arial"/>
              <a:cs typeface="Arial"/>
            </a:endParaRPr>
          </a:p>
          <a:p>
            <a:pPr marR="958215">
              <a:lnSpc>
                <a:spcPct val="110000"/>
              </a:lnSpc>
              <a:spcBef>
                <a:spcPts val="0"/>
              </a:spcBef>
            </a:pPr>
            <a:r>
              <a:rPr lang="en-US" b="1" spc="-10" dirty="0" smtClean="0">
                <a:latin typeface="Arial"/>
                <a:cs typeface="Arial"/>
              </a:rPr>
              <a:t>Avoid </a:t>
            </a:r>
            <a:r>
              <a:rPr lang="en-US" b="1" spc="5" dirty="0">
                <a:latin typeface="Arial"/>
                <a:cs typeface="Arial"/>
              </a:rPr>
              <a:t>technical </a:t>
            </a:r>
            <a:r>
              <a:rPr lang="en-US" b="1" dirty="0">
                <a:latin typeface="Arial"/>
                <a:cs typeface="Arial"/>
              </a:rPr>
              <a:t>jargon and abbreviations if  </a:t>
            </a:r>
            <a:r>
              <a:rPr lang="en-US" b="1" spc="5" dirty="0">
                <a:latin typeface="Arial"/>
                <a:cs typeface="Arial"/>
              </a:rPr>
              <a:t>possible.</a:t>
            </a:r>
            <a:endParaRPr lang="en-US" b="1" dirty="0">
              <a:latin typeface="Arial"/>
              <a:cs typeface="Arial"/>
            </a:endParaRPr>
          </a:p>
          <a:p>
            <a:pPr>
              <a:lnSpc>
                <a:spcPct val="110000"/>
              </a:lnSpc>
              <a:spcBef>
                <a:spcPts val="0"/>
              </a:spcBef>
            </a:pPr>
            <a:r>
              <a:rPr lang="en-US" b="1" spc="5" dirty="0" smtClean="0">
                <a:latin typeface="Arial"/>
                <a:cs typeface="Arial"/>
              </a:rPr>
              <a:t>Discuss </a:t>
            </a:r>
            <a:r>
              <a:rPr lang="en-US" b="1" spc="-5" dirty="0">
                <a:latin typeface="Arial"/>
                <a:cs typeface="Arial"/>
              </a:rPr>
              <a:t>with your</a:t>
            </a:r>
            <a:r>
              <a:rPr lang="en-US" b="1" spc="-90" dirty="0">
                <a:latin typeface="Arial"/>
                <a:cs typeface="Arial"/>
              </a:rPr>
              <a:t> </a:t>
            </a:r>
            <a:r>
              <a:rPr lang="en-US" b="1" spc="5" dirty="0">
                <a:latin typeface="Arial"/>
                <a:cs typeface="Arial"/>
              </a:rPr>
              <a:t>co-authors</a:t>
            </a:r>
            <a:r>
              <a:rPr lang="en-US" b="1" spc="5" dirty="0" smtClean="0">
                <a:latin typeface="Arial"/>
                <a:cs typeface="Arial"/>
              </a:rPr>
              <a:t>.</a:t>
            </a:r>
          </a:p>
          <a:p>
            <a:pPr marL="287020" marR="193675" indent="-274320">
              <a:lnSpc>
                <a:spcPct val="110000"/>
              </a:lnSpc>
              <a:spcBef>
                <a:spcPts val="0"/>
              </a:spcBef>
              <a:buClr>
                <a:srgbClr val="D24716"/>
              </a:buClr>
              <a:buSzPct val="84615"/>
              <a:buFont typeface="Wingdings 2"/>
              <a:buChar char=""/>
              <a:tabLst>
                <a:tab pos="287020" algn="l"/>
              </a:tabLst>
            </a:pPr>
            <a:r>
              <a:rPr lang="en-US" b="1" dirty="0">
                <a:latin typeface="Arial"/>
                <a:cs typeface="Arial"/>
              </a:rPr>
              <a:t>The </a:t>
            </a:r>
            <a:r>
              <a:rPr lang="en-US" b="1" spc="-10" dirty="0">
                <a:latin typeface="Arial"/>
                <a:cs typeface="Arial"/>
              </a:rPr>
              <a:t>fewest </a:t>
            </a:r>
            <a:r>
              <a:rPr lang="en-US" b="1" spc="-5" dirty="0">
                <a:latin typeface="Arial"/>
                <a:cs typeface="Arial"/>
              </a:rPr>
              <a:t>possible </a:t>
            </a:r>
            <a:r>
              <a:rPr lang="en-US" b="1" spc="-10" dirty="0">
                <a:latin typeface="Arial"/>
                <a:cs typeface="Arial"/>
              </a:rPr>
              <a:t>words </a:t>
            </a:r>
            <a:r>
              <a:rPr lang="en-US" b="1" spc="-5" dirty="0">
                <a:latin typeface="Arial"/>
                <a:cs typeface="Arial"/>
              </a:rPr>
              <a:t>that adequately indicate  the contents of the</a:t>
            </a:r>
            <a:r>
              <a:rPr lang="en-US" b="1" spc="35" dirty="0">
                <a:latin typeface="Arial"/>
                <a:cs typeface="Arial"/>
              </a:rPr>
              <a:t> </a:t>
            </a:r>
            <a:r>
              <a:rPr lang="en-US" b="1" spc="-5" dirty="0">
                <a:latin typeface="Arial"/>
                <a:cs typeface="Arial"/>
              </a:rPr>
              <a:t>paper</a:t>
            </a:r>
            <a:endParaRPr lang="en-US" b="1" dirty="0">
              <a:latin typeface="Arial"/>
              <a:cs typeface="Arial"/>
            </a:endParaRPr>
          </a:p>
          <a:p>
            <a:pPr marL="287020" indent="-274320">
              <a:lnSpc>
                <a:spcPct val="110000"/>
              </a:lnSpc>
              <a:spcBef>
                <a:spcPts val="0"/>
              </a:spcBef>
              <a:buClr>
                <a:srgbClr val="D24716"/>
              </a:buClr>
              <a:buSzPct val="84615"/>
              <a:buFont typeface="Wingdings 2"/>
              <a:buChar char=""/>
              <a:tabLst>
                <a:tab pos="287020" algn="l"/>
              </a:tabLst>
            </a:pPr>
            <a:r>
              <a:rPr lang="en-US" b="1" spc="-5" dirty="0">
                <a:latin typeface="Arial"/>
                <a:cs typeface="Arial"/>
              </a:rPr>
              <a:t>Important in literature</a:t>
            </a:r>
            <a:r>
              <a:rPr lang="en-US" b="1" spc="20" dirty="0">
                <a:latin typeface="Arial"/>
                <a:cs typeface="Arial"/>
              </a:rPr>
              <a:t> </a:t>
            </a:r>
            <a:r>
              <a:rPr lang="en-US" b="1" spc="-5" dirty="0">
                <a:latin typeface="Arial"/>
                <a:cs typeface="Arial"/>
              </a:rPr>
              <a:t>searching</a:t>
            </a:r>
            <a:endParaRPr lang="en-US" b="1" dirty="0">
              <a:latin typeface="Arial"/>
              <a:cs typeface="Arial"/>
            </a:endParaRPr>
          </a:p>
          <a:p>
            <a:pPr marL="287020" marR="5080" indent="-274320">
              <a:lnSpc>
                <a:spcPct val="110000"/>
              </a:lnSpc>
              <a:spcBef>
                <a:spcPts val="0"/>
              </a:spcBef>
              <a:buClr>
                <a:srgbClr val="D24716"/>
              </a:buClr>
              <a:buSzPct val="84615"/>
              <a:buFont typeface="Wingdings 2"/>
              <a:buChar char=""/>
              <a:tabLst>
                <a:tab pos="287020" algn="l"/>
              </a:tabLst>
            </a:pPr>
            <a:r>
              <a:rPr lang="en-US" b="1" spc="-5" dirty="0">
                <a:latin typeface="Arial"/>
                <a:cs typeface="Arial"/>
              </a:rPr>
              <a:t>Should not include </a:t>
            </a:r>
            <a:r>
              <a:rPr lang="en-US" b="1" spc="-10" dirty="0">
                <a:latin typeface="Arial"/>
                <a:cs typeface="Arial"/>
              </a:rPr>
              <a:t>extra words, </a:t>
            </a:r>
            <a:r>
              <a:rPr lang="en-US" b="1" spc="-5" dirty="0">
                <a:latin typeface="Arial"/>
                <a:cs typeface="Arial"/>
              </a:rPr>
              <a:t>such as “A Study of”  or </a:t>
            </a:r>
            <a:r>
              <a:rPr lang="en-US" b="1" spc="-10" dirty="0">
                <a:latin typeface="Arial"/>
                <a:cs typeface="Arial"/>
              </a:rPr>
              <a:t>“Observations</a:t>
            </a:r>
            <a:r>
              <a:rPr lang="en-US" b="1" spc="45" dirty="0">
                <a:latin typeface="Arial"/>
                <a:cs typeface="Arial"/>
              </a:rPr>
              <a:t> </a:t>
            </a:r>
            <a:r>
              <a:rPr lang="en-US" b="1" spc="-5" dirty="0">
                <a:latin typeface="Arial"/>
                <a:cs typeface="Arial"/>
              </a:rPr>
              <a:t>on”</a:t>
            </a:r>
            <a:endParaRPr lang="en-US" b="1" dirty="0">
              <a:latin typeface="Arial"/>
              <a:cs typeface="Arial"/>
            </a:endParaRPr>
          </a:p>
          <a:p>
            <a:pPr marL="287020" indent="-274320">
              <a:lnSpc>
                <a:spcPct val="110000"/>
              </a:lnSpc>
              <a:spcBef>
                <a:spcPts val="0"/>
              </a:spcBef>
              <a:buClr>
                <a:srgbClr val="D24716"/>
              </a:buClr>
              <a:buSzPct val="84615"/>
              <a:buFont typeface="Wingdings 2"/>
              <a:buChar char=""/>
              <a:tabLst>
                <a:tab pos="287020" algn="l"/>
              </a:tabLst>
            </a:pPr>
            <a:r>
              <a:rPr lang="en-US" b="1" spc="-5" dirty="0">
                <a:latin typeface="Arial"/>
                <a:cs typeface="Arial"/>
              </a:rPr>
              <a:t>Should be specific</a:t>
            </a:r>
            <a:r>
              <a:rPr lang="en-US" b="1" spc="5" dirty="0">
                <a:latin typeface="Arial"/>
                <a:cs typeface="Arial"/>
              </a:rPr>
              <a:t> </a:t>
            </a:r>
            <a:r>
              <a:rPr lang="en-US" b="1" spc="-5" dirty="0">
                <a:latin typeface="Arial"/>
                <a:cs typeface="Arial"/>
              </a:rPr>
              <a:t>enough</a:t>
            </a:r>
            <a:endParaRPr lang="en-US" b="1" dirty="0">
              <a:latin typeface="Arial"/>
              <a:cs typeface="Arial"/>
            </a:endParaRPr>
          </a:p>
          <a:p>
            <a:pPr marL="287020" marR="173990" indent="-274320">
              <a:lnSpc>
                <a:spcPct val="110000"/>
              </a:lnSpc>
              <a:spcBef>
                <a:spcPts val="0"/>
              </a:spcBef>
              <a:buClr>
                <a:srgbClr val="D24716"/>
              </a:buClr>
              <a:buSzPct val="84615"/>
              <a:buFont typeface="Wingdings 2"/>
              <a:buChar char=""/>
              <a:tabLst>
                <a:tab pos="287020" algn="l"/>
              </a:tabLst>
            </a:pPr>
            <a:r>
              <a:rPr lang="en-US" b="1" spc="-5" dirty="0" smtClean="0">
                <a:latin typeface="Arial"/>
                <a:cs typeface="Arial"/>
              </a:rPr>
              <a:t>Running </a:t>
            </a:r>
            <a:r>
              <a:rPr lang="en-US" b="1" spc="-5" dirty="0">
                <a:latin typeface="Arial"/>
                <a:cs typeface="Arial"/>
              </a:rPr>
              <a:t>title: short </a:t>
            </a:r>
            <a:r>
              <a:rPr lang="en-US" b="1" spc="-10" dirty="0">
                <a:latin typeface="Arial"/>
                <a:cs typeface="Arial"/>
              </a:rPr>
              <a:t>version </a:t>
            </a:r>
            <a:r>
              <a:rPr lang="en-US" b="1" spc="-5" dirty="0">
                <a:latin typeface="Arial"/>
                <a:cs typeface="Arial"/>
              </a:rPr>
              <a:t>of </a:t>
            </a:r>
            <a:r>
              <a:rPr lang="en-US" b="1" spc="-10" dirty="0">
                <a:latin typeface="Arial"/>
                <a:cs typeface="Arial"/>
              </a:rPr>
              <a:t>title—appears </a:t>
            </a:r>
            <a:r>
              <a:rPr lang="en-US" b="1" spc="-5" dirty="0">
                <a:latin typeface="Arial"/>
                <a:cs typeface="Arial"/>
              </a:rPr>
              <a:t>at tops  of</a:t>
            </a:r>
            <a:r>
              <a:rPr lang="en-US" b="1" spc="-105" dirty="0">
                <a:latin typeface="Arial"/>
                <a:cs typeface="Arial"/>
              </a:rPr>
              <a:t> </a:t>
            </a:r>
            <a:r>
              <a:rPr lang="en-US" b="1" spc="-5" dirty="0">
                <a:latin typeface="Arial"/>
                <a:cs typeface="Arial"/>
              </a:rPr>
              <a:t>pages</a:t>
            </a:r>
            <a:endParaRPr lang="en-US" b="1" dirty="0">
              <a:latin typeface="Arial"/>
              <a:cs typeface="Arial"/>
            </a:endParaRPr>
          </a:p>
          <a:p>
            <a:pPr>
              <a:lnSpc>
                <a:spcPct val="110000"/>
              </a:lnSpc>
              <a:spcBef>
                <a:spcPts val="0"/>
              </a:spcBef>
            </a:pPr>
            <a:endParaRPr lang="en-US" b="1" dirty="0">
              <a:latin typeface="Arial"/>
              <a:cs typeface="Arial"/>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600" dirty="0" smtClean="0">
                <a:latin typeface="Arial"/>
                <a:cs typeface="Arial"/>
              </a:rPr>
              <a:t>2. TITLE</a:t>
            </a:r>
            <a:r>
              <a:rPr lang="en-US" b="1" dirty="0" smtClean="0">
                <a:latin typeface="Arial"/>
                <a:cs typeface="Arial"/>
              </a:rPr>
              <a:t>: How </a:t>
            </a:r>
            <a:r>
              <a:rPr lang="en-US" b="1" spc="-10" dirty="0">
                <a:latin typeface="Arial"/>
                <a:cs typeface="Arial"/>
              </a:rPr>
              <a:t>can </a:t>
            </a:r>
            <a:r>
              <a:rPr lang="en-US" b="1" spc="50" dirty="0">
                <a:latin typeface="Arial"/>
                <a:cs typeface="Arial"/>
              </a:rPr>
              <a:t>we </a:t>
            </a:r>
            <a:r>
              <a:rPr lang="en-US" b="1" spc="-5" dirty="0">
                <a:latin typeface="Arial"/>
                <a:cs typeface="Arial"/>
              </a:rPr>
              <a:t>generate a</a:t>
            </a:r>
            <a:r>
              <a:rPr lang="en-US" b="1" spc="-204" dirty="0">
                <a:latin typeface="Arial"/>
                <a:cs typeface="Arial"/>
              </a:rPr>
              <a:t> </a:t>
            </a:r>
            <a:r>
              <a:rPr lang="en-US" b="1" spc="-5" dirty="0">
                <a:latin typeface="Arial"/>
                <a:cs typeface="Arial"/>
              </a:rPr>
              <a:t>title?</a:t>
            </a:r>
            <a:endParaRPr lang="en-US" dirty="0"/>
          </a:p>
        </p:txBody>
      </p:sp>
      <p:sp>
        <p:nvSpPr>
          <p:cNvPr id="4" name="Content Placeholder 3"/>
          <p:cNvSpPr>
            <a:spLocks noGrp="1"/>
          </p:cNvSpPr>
          <p:nvPr>
            <p:ph idx="1"/>
          </p:nvPr>
        </p:nvSpPr>
        <p:spPr/>
        <p:txBody>
          <a:bodyPr>
            <a:normAutofit/>
          </a:bodyPr>
          <a:lstStyle/>
          <a:p>
            <a:pPr marL="420370">
              <a:lnSpc>
                <a:spcPct val="100000"/>
              </a:lnSpc>
            </a:pPr>
            <a:r>
              <a:rPr lang="en-US" sz="2400" dirty="0"/>
              <a:t>Think about the </a:t>
            </a:r>
            <a:r>
              <a:rPr lang="en-US" sz="2400" spc="-5" dirty="0"/>
              <a:t>following</a:t>
            </a:r>
            <a:r>
              <a:rPr lang="en-US" sz="2400" spc="-85" dirty="0"/>
              <a:t> </a:t>
            </a:r>
            <a:r>
              <a:rPr lang="en-US" sz="2400" spc="-5" dirty="0"/>
              <a:t>questions:</a:t>
            </a:r>
          </a:p>
          <a:p>
            <a:pPr marL="712470" indent="-292100">
              <a:lnSpc>
                <a:spcPct val="100000"/>
              </a:lnSpc>
              <a:spcBef>
                <a:spcPts val="600"/>
              </a:spcBef>
              <a:buChar char="•"/>
              <a:tabLst>
                <a:tab pos="609600" algn="l"/>
              </a:tabLst>
            </a:pPr>
            <a:r>
              <a:rPr lang="en-US" sz="2400" spc="15" dirty="0"/>
              <a:t>What </a:t>
            </a:r>
            <a:r>
              <a:rPr lang="en-US" sz="2400" spc="-5" dirty="0"/>
              <a:t>have </a:t>
            </a:r>
            <a:r>
              <a:rPr lang="en-US" sz="2400" dirty="0"/>
              <a:t>I </a:t>
            </a:r>
            <a:r>
              <a:rPr lang="en-US" sz="2400" spc="5" dirty="0"/>
              <a:t>found </a:t>
            </a:r>
            <a:r>
              <a:rPr lang="en-US" sz="2400" dirty="0"/>
              <a:t>that </a:t>
            </a:r>
            <a:r>
              <a:rPr lang="en-US" sz="2400" spc="-15" dirty="0"/>
              <a:t>will </a:t>
            </a:r>
            <a:r>
              <a:rPr lang="en-US" sz="2400" dirty="0"/>
              <a:t>attract</a:t>
            </a:r>
            <a:r>
              <a:rPr lang="en-US" sz="2400" spc="-210" dirty="0"/>
              <a:t> </a:t>
            </a:r>
            <a:r>
              <a:rPr lang="en-US" sz="2400" dirty="0"/>
              <a:t>attention?</a:t>
            </a:r>
          </a:p>
          <a:p>
            <a:pPr marL="608965" indent="-188595">
              <a:lnSpc>
                <a:spcPct val="100000"/>
              </a:lnSpc>
              <a:spcBef>
                <a:spcPts val="1200"/>
              </a:spcBef>
              <a:buChar char="•"/>
              <a:tabLst>
                <a:tab pos="609600" algn="l"/>
              </a:tabLst>
            </a:pPr>
            <a:r>
              <a:rPr lang="en-US" sz="2400" spc="15" dirty="0"/>
              <a:t>What </a:t>
            </a:r>
            <a:r>
              <a:rPr lang="en-US" sz="2400" spc="-5" dirty="0"/>
              <a:t>is </a:t>
            </a:r>
            <a:r>
              <a:rPr lang="en-US" sz="2400" spc="-45" dirty="0"/>
              <a:t>new, </a:t>
            </a:r>
            <a:r>
              <a:rPr lang="en-US" sz="2400" dirty="0"/>
              <a:t>different and </a:t>
            </a:r>
            <a:r>
              <a:rPr lang="en-US" sz="2400" spc="-5" dirty="0"/>
              <a:t>interesting </a:t>
            </a:r>
            <a:r>
              <a:rPr lang="en-US" sz="2400" dirty="0"/>
              <a:t>about </a:t>
            </a:r>
            <a:r>
              <a:rPr lang="en-US" sz="2400" spc="5" dirty="0"/>
              <a:t>my</a:t>
            </a:r>
            <a:r>
              <a:rPr lang="en-US" sz="2400" spc="-175" dirty="0"/>
              <a:t> </a:t>
            </a:r>
            <a:r>
              <a:rPr lang="en-US" sz="2400" dirty="0"/>
              <a:t>findings?</a:t>
            </a:r>
          </a:p>
          <a:p>
            <a:pPr marL="712470" marR="5080" indent="-292100">
              <a:lnSpc>
                <a:spcPct val="100000"/>
              </a:lnSpc>
              <a:spcBef>
                <a:spcPts val="1200"/>
              </a:spcBef>
              <a:buChar char="•"/>
              <a:tabLst>
                <a:tab pos="609600" algn="l"/>
              </a:tabLst>
            </a:pPr>
            <a:r>
              <a:rPr lang="en-US" sz="2400" spc="15" dirty="0"/>
              <a:t>What </a:t>
            </a:r>
            <a:r>
              <a:rPr lang="en-US" sz="2400" spc="-5" dirty="0"/>
              <a:t>are </a:t>
            </a:r>
            <a:r>
              <a:rPr lang="en-US" sz="2400" dirty="0"/>
              <a:t>the </a:t>
            </a:r>
            <a:r>
              <a:rPr lang="en-US" sz="2400" spc="5" dirty="0"/>
              <a:t>3–5 </a:t>
            </a:r>
            <a:r>
              <a:rPr lang="en-US" sz="2400" dirty="0"/>
              <a:t>key </a:t>
            </a:r>
            <a:r>
              <a:rPr lang="en-US" sz="2400" spc="-10" dirty="0"/>
              <a:t>words </a:t>
            </a:r>
            <a:r>
              <a:rPr lang="en-US" sz="2400" dirty="0"/>
              <a:t>that </a:t>
            </a:r>
            <a:r>
              <a:rPr lang="en-US" sz="2400" spc="-5" dirty="0"/>
              <a:t>highlight </a:t>
            </a:r>
            <a:r>
              <a:rPr lang="en-US" sz="2400" spc="-10" dirty="0"/>
              <a:t>what </a:t>
            </a:r>
            <a:r>
              <a:rPr lang="en-US" sz="2400" dirty="0"/>
              <a:t>makes</a:t>
            </a:r>
            <a:r>
              <a:rPr lang="en-US" sz="2400" spc="-125" dirty="0"/>
              <a:t> </a:t>
            </a:r>
            <a:r>
              <a:rPr lang="en-US" sz="2400" spc="5" dirty="0"/>
              <a:t>my  </a:t>
            </a:r>
            <a:r>
              <a:rPr lang="en-US" sz="2400" dirty="0"/>
              <a:t>research and </a:t>
            </a:r>
            <a:r>
              <a:rPr lang="en-US" sz="2400" spc="5" dirty="0"/>
              <a:t>my </a:t>
            </a:r>
            <a:r>
              <a:rPr lang="en-US" sz="2400" dirty="0"/>
              <a:t>findings</a:t>
            </a:r>
            <a:r>
              <a:rPr lang="en-US" sz="2400" spc="-130" dirty="0"/>
              <a:t> </a:t>
            </a:r>
            <a:r>
              <a:rPr lang="en-US" sz="2400" spc="-5" dirty="0"/>
              <a:t>unique?</a:t>
            </a:r>
          </a:p>
          <a:p>
            <a:pPr marL="407670">
              <a:lnSpc>
                <a:spcPct val="100000"/>
              </a:lnSpc>
              <a:spcBef>
                <a:spcPts val="10"/>
              </a:spcBef>
            </a:pPr>
            <a:endParaRPr lang="en-US" sz="3200" dirty="0">
              <a:latin typeface="Times New Roman"/>
              <a:cs typeface="Times New Roman"/>
            </a:endParaRPr>
          </a:p>
          <a:p>
            <a:pPr marL="420370" marR="300355">
              <a:lnSpc>
                <a:spcPct val="100000"/>
              </a:lnSpc>
              <a:spcBef>
                <a:spcPts val="5"/>
              </a:spcBef>
            </a:pPr>
            <a:r>
              <a:rPr lang="en-US" sz="2800" spc="5" dirty="0"/>
              <a:t>On the basis </a:t>
            </a:r>
            <a:r>
              <a:rPr lang="en-US" sz="2800" dirty="0"/>
              <a:t>of </a:t>
            </a:r>
            <a:r>
              <a:rPr lang="en-US" sz="2800" spc="-5" dirty="0"/>
              <a:t>your </a:t>
            </a:r>
            <a:r>
              <a:rPr lang="en-US" sz="2800" dirty="0"/>
              <a:t>answers </a:t>
            </a:r>
            <a:r>
              <a:rPr lang="en-US" sz="2800" spc="-10" dirty="0"/>
              <a:t>you </a:t>
            </a:r>
            <a:r>
              <a:rPr lang="en-US" sz="2800" spc="5" dirty="0"/>
              <a:t>should </a:t>
            </a:r>
            <a:r>
              <a:rPr lang="en-US" sz="2800" dirty="0"/>
              <a:t>be</a:t>
            </a:r>
            <a:r>
              <a:rPr lang="en-US" sz="2800" spc="-60" dirty="0"/>
              <a:t> </a:t>
            </a:r>
            <a:r>
              <a:rPr lang="en-US" sz="2800" dirty="0"/>
              <a:t>able  </a:t>
            </a:r>
            <a:r>
              <a:rPr lang="en-US" sz="2800" spc="5" dirty="0"/>
              <a:t>to </a:t>
            </a:r>
            <a:r>
              <a:rPr lang="en-US" sz="2800" dirty="0"/>
              <a:t>formulate a</a:t>
            </a:r>
            <a:r>
              <a:rPr lang="en-US" sz="2800" spc="-110" dirty="0"/>
              <a:t> </a:t>
            </a:r>
            <a:r>
              <a:rPr lang="en-US" sz="2800" spc="5" dirty="0"/>
              <a:t>title.</a:t>
            </a:r>
            <a:endParaRPr lang="en-US" sz="2400" dirty="0"/>
          </a:p>
        </p:txBody>
      </p:sp>
    </p:spTree>
    <p:extLst>
      <p:ext uri="{BB962C8B-B14F-4D97-AF65-F5344CB8AC3E}">
        <p14:creationId xmlns:p14="http://schemas.microsoft.com/office/powerpoint/2010/main" val="166712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dirty="0" smtClean="0"/>
              <a:t>3. </a:t>
            </a:r>
            <a:r>
              <a:rPr lang="en-US" sz="4000" spc="600" dirty="0" smtClean="0"/>
              <a:t>BYLINE</a:t>
            </a:r>
            <a:r>
              <a:rPr lang="en-US" sz="4000" dirty="0" smtClean="0"/>
              <a:t>: </a:t>
            </a:r>
            <a:endParaRPr lang="en-US" sz="4000" dirty="0"/>
          </a:p>
        </p:txBody>
      </p:sp>
      <p:sp>
        <p:nvSpPr>
          <p:cNvPr id="2" name="Content Placeholder 1"/>
          <p:cNvSpPr>
            <a:spLocks noGrp="1"/>
          </p:cNvSpPr>
          <p:nvPr>
            <p:ph idx="1"/>
          </p:nvPr>
        </p:nvSpPr>
        <p:spPr/>
        <p:txBody>
          <a:bodyPr>
            <a:normAutofit/>
          </a:bodyPr>
          <a:lstStyle/>
          <a:p>
            <a:pPr>
              <a:lnSpc>
                <a:spcPct val="100000"/>
              </a:lnSpc>
              <a:spcBef>
                <a:spcPts val="0"/>
              </a:spcBef>
              <a:tabLst>
                <a:tab pos="5684520" algn="l"/>
              </a:tabLst>
            </a:pPr>
            <a:r>
              <a:rPr lang="en-US" sz="2400" spc="-15" dirty="0" smtClean="0">
                <a:latin typeface="+mj-lt"/>
                <a:cs typeface="Calibri"/>
              </a:rPr>
              <a:t>Indicates</a:t>
            </a:r>
            <a:r>
              <a:rPr lang="en-US" sz="2400" spc="-15" dirty="0">
                <a:latin typeface="+mj-lt"/>
                <a:cs typeface="Calibri"/>
              </a:rPr>
              <a:t>:</a:t>
            </a:r>
            <a:r>
              <a:rPr lang="en-US" sz="2400" spc="-20" dirty="0">
                <a:latin typeface="+mj-lt"/>
                <a:cs typeface="Calibri"/>
              </a:rPr>
              <a:t> </a:t>
            </a:r>
            <a:r>
              <a:rPr lang="en-US" sz="2400" i="1" spc="-5" dirty="0" smtClean="0">
                <a:latin typeface="+mj-lt"/>
                <a:cs typeface="Calibri"/>
              </a:rPr>
              <a:t>authorship </a:t>
            </a:r>
            <a:r>
              <a:rPr lang="en-US" sz="2400" spc="-5" dirty="0" smtClean="0">
                <a:latin typeface="+mj-lt"/>
                <a:cs typeface="Calibri"/>
              </a:rPr>
              <a:t>and </a:t>
            </a:r>
            <a:r>
              <a:rPr lang="en-US" sz="2400" i="1" spc="-10" dirty="0" smtClean="0">
                <a:latin typeface="+mj-lt"/>
                <a:cs typeface="Calibri"/>
              </a:rPr>
              <a:t>ownership</a:t>
            </a:r>
            <a:endParaRPr lang="en-US" sz="2400" dirty="0">
              <a:latin typeface="+mj-lt"/>
              <a:cs typeface="Calibri"/>
            </a:endParaRPr>
          </a:p>
          <a:p>
            <a:pPr marR="103505">
              <a:lnSpc>
                <a:spcPct val="100000"/>
              </a:lnSpc>
              <a:spcBef>
                <a:spcPts val="0"/>
              </a:spcBef>
            </a:pPr>
            <a:r>
              <a:rPr lang="en-US" sz="2400" i="1" spc="-15" dirty="0" smtClean="0">
                <a:latin typeface="+mj-lt"/>
                <a:cs typeface="Calibri"/>
              </a:rPr>
              <a:t>Consists</a:t>
            </a:r>
            <a:r>
              <a:rPr lang="en-US" sz="2400" i="1" spc="-15" dirty="0">
                <a:latin typeface="+mj-lt"/>
                <a:cs typeface="Calibri"/>
              </a:rPr>
              <a:t>: </a:t>
            </a:r>
            <a:r>
              <a:rPr lang="en-US" sz="2400" i="1" spc="-5" dirty="0">
                <a:latin typeface="+mj-lt"/>
                <a:cs typeface="Calibri"/>
              </a:rPr>
              <a:t>author(s) </a:t>
            </a:r>
            <a:r>
              <a:rPr lang="en-US" sz="2400" i="1" dirty="0">
                <a:latin typeface="+mj-lt"/>
                <a:cs typeface="Calibri"/>
              </a:rPr>
              <a:t>name </a:t>
            </a:r>
            <a:r>
              <a:rPr lang="en-US" sz="2400" i="1" spc="-5" dirty="0">
                <a:latin typeface="+mj-lt"/>
                <a:cs typeface="Calibri"/>
              </a:rPr>
              <a:t>and  </a:t>
            </a:r>
            <a:r>
              <a:rPr lang="en-US" sz="2400" i="1" spc="-10" dirty="0">
                <a:latin typeface="+mj-lt"/>
                <a:cs typeface="Calibri"/>
              </a:rPr>
              <a:t>institution(s)</a:t>
            </a:r>
            <a:endParaRPr lang="en-US" sz="2400" dirty="0">
              <a:latin typeface="+mj-lt"/>
              <a:cs typeface="Calibri"/>
            </a:endParaRPr>
          </a:p>
          <a:p>
            <a:pPr marR="5080">
              <a:lnSpc>
                <a:spcPct val="100000"/>
              </a:lnSpc>
              <a:spcBef>
                <a:spcPts val="0"/>
              </a:spcBef>
            </a:pPr>
            <a:r>
              <a:rPr lang="en-US" sz="2400" i="1" spc="-15" dirty="0" smtClean="0">
                <a:latin typeface="+mj-lt"/>
                <a:cs typeface="Calibri"/>
              </a:rPr>
              <a:t>Copyright </a:t>
            </a:r>
            <a:r>
              <a:rPr lang="en-US" sz="2400" spc="-5" dirty="0">
                <a:latin typeface="+mj-lt"/>
                <a:cs typeface="Calibri"/>
              </a:rPr>
              <a:t>holder of an </a:t>
            </a:r>
            <a:r>
              <a:rPr lang="en-US" sz="2400" spc="-10" dirty="0">
                <a:latin typeface="+mj-lt"/>
                <a:cs typeface="Calibri"/>
              </a:rPr>
              <a:t>articles is </a:t>
            </a:r>
            <a:r>
              <a:rPr lang="en-US" sz="2400" spc="-5" dirty="0">
                <a:latin typeface="+mj-lt"/>
                <a:cs typeface="Calibri"/>
              </a:rPr>
              <a:t>the  journal </a:t>
            </a:r>
            <a:r>
              <a:rPr lang="en-US" sz="2400" spc="-15" dirty="0">
                <a:latin typeface="+mj-lt"/>
                <a:cs typeface="Calibri"/>
              </a:rPr>
              <a:t>where </a:t>
            </a:r>
            <a:r>
              <a:rPr lang="en-US" sz="2400" spc="-10" dirty="0">
                <a:latin typeface="+mj-lt"/>
                <a:cs typeface="Calibri"/>
              </a:rPr>
              <a:t>it is</a:t>
            </a:r>
            <a:r>
              <a:rPr lang="en-US" sz="2400" spc="-35" dirty="0">
                <a:latin typeface="+mj-lt"/>
                <a:cs typeface="Calibri"/>
              </a:rPr>
              <a:t> </a:t>
            </a:r>
            <a:r>
              <a:rPr lang="en-US" sz="2400" spc="-5" dirty="0" smtClean="0">
                <a:latin typeface="+mj-lt"/>
                <a:cs typeface="Calibri"/>
              </a:rPr>
              <a:t>published</a:t>
            </a:r>
          </a:p>
          <a:p>
            <a:pPr marL="355600" marR="337185" indent="-342900">
              <a:lnSpc>
                <a:spcPct val="100000"/>
              </a:lnSpc>
              <a:tabLst>
                <a:tab pos="357505" algn="l"/>
              </a:tabLst>
            </a:pPr>
            <a:r>
              <a:rPr lang="en-US" sz="2400" dirty="0">
                <a:latin typeface="+mj-lt"/>
                <a:cs typeface="Calibri"/>
              </a:rPr>
              <a:t>Those with </a:t>
            </a:r>
            <a:r>
              <a:rPr lang="en-US" sz="2400" spc="-10" dirty="0">
                <a:latin typeface="+mj-lt"/>
                <a:cs typeface="Calibri"/>
              </a:rPr>
              <a:t>important intellectual </a:t>
            </a:r>
            <a:r>
              <a:rPr lang="en-US" sz="2400" spc="-5" dirty="0">
                <a:latin typeface="+mj-lt"/>
                <a:cs typeface="Calibri"/>
              </a:rPr>
              <a:t>contributions </a:t>
            </a:r>
            <a:r>
              <a:rPr lang="en-US" sz="2400" spc="-15" dirty="0">
                <a:latin typeface="+mj-lt"/>
                <a:cs typeface="Calibri"/>
              </a:rPr>
              <a:t>to  </a:t>
            </a:r>
            <a:r>
              <a:rPr lang="en-US" sz="2400" spc="-5" dirty="0">
                <a:latin typeface="+mj-lt"/>
                <a:cs typeface="Calibri"/>
              </a:rPr>
              <a:t>the</a:t>
            </a:r>
            <a:r>
              <a:rPr lang="en-US" sz="2400" spc="-100" dirty="0">
                <a:latin typeface="+mj-lt"/>
                <a:cs typeface="Calibri"/>
              </a:rPr>
              <a:t> </a:t>
            </a:r>
            <a:r>
              <a:rPr lang="en-US" sz="2400" dirty="0">
                <a:latin typeface="+mj-lt"/>
                <a:cs typeface="Calibri"/>
              </a:rPr>
              <a:t>work</a:t>
            </a:r>
          </a:p>
          <a:p>
            <a:pPr marL="355600" indent="-342900">
              <a:lnSpc>
                <a:spcPct val="100000"/>
              </a:lnSpc>
              <a:spcBef>
                <a:spcPts val="670"/>
              </a:spcBef>
              <a:tabLst>
                <a:tab pos="357505" algn="l"/>
              </a:tabLst>
            </a:pPr>
            <a:r>
              <a:rPr lang="en-US" sz="2400" spc="-5" dirty="0">
                <a:latin typeface="+mj-lt"/>
                <a:cs typeface="Calibri"/>
              </a:rPr>
              <a:t>Often </a:t>
            </a:r>
            <a:r>
              <a:rPr lang="en-US" sz="2400" spc="-10" dirty="0">
                <a:latin typeface="+mj-lt"/>
                <a:cs typeface="Calibri"/>
              </a:rPr>
              <a:t>listed from </a:t>
            </a:r>
            <a:r>
              <a:rPr lang="en-US" sz="2400" spc="-15" dirty="0">
                <a:latin typeface="+mj-lt"/>
                <a:cs typeface="Calibri"/>
              </a:rPr>
              <a:t>greatest </a:t>
            </a:r>
            <a:r>
              <a:rPr lang="en-US" sz="2400" spc="-5" dirty="0">
                <a:latin typeface="+mj-lt"/>
                <a:cs typeface="Calibri"/>
              </a:rPr>
              <a:t>contributions </a:t>
            </a:r>
            <a:r>
              <a:rPr lang="en-US" sz="2400" spc="-15" dirty="0">
                <a:latin typeface="+mj-lt"/>
                <a:cs typeface="Calibri"/>
              </a:rPr>
              <a:t>to</a:t>
            </a:r>
            <a:r>
              <a:rPr lang="en-US" sz="2400" spc="-135" dirty="0">
                <a:latin typeface="+mj-lt"/>
                <a:cs typeface="Calibri"/>
              </a:rPr>
              <a:t> </a:t>
            </a:r>
            <a:r>
              <a:rPr lang="en-US" sz="2400" spc="-5" dirty="0">
                <a:latin typeface="+mj-lt"/>
                <a:cs typeface="Calibri"/>
              </a:rPr>
              <a:t>least</a:t>
            </a:r>
            <a:endParaRPr lang="en-US" sz="2400" dirty="0">
              <a:latin typeface="+mj-lt"/>
              <a:cs typeface="Calibri"/>
            </a:endParaRPr>
          </a:p>
          <a:p>
            <a:pPr marL="355600" marR="5080" indent="-342900">
              <a:lnSpc>
                <a:spcPct val="100000"/>
              </a:lnSpc>
              <a:spcBef>
                <a:spcPts val="670"/>
              </a:spcBef>
              <a:tabLst>
                <a:tab pos="357505" algn="l"/>
              </a:tabLst>
            </a:pPr>
            <a:r>
              <a:rPr lang="en-US" sz="2400" spc="-5" dirty="0">
                <a:latin typeface="+mj-lt"/>
                <a:cs typeface="Calibri"/>
              </a:rPr>
              <a:t>In </a:t>
            </a:r>
            <a:r>
              <a:rPr lang="en-US" sz="2400" dirty="0">
                <a:latin typeface="+mj-lt"/>
                <a:cs typeface="Calibri"/>
              </a:rPr>
              <a:t>some fields, </a:t>
            </a:r>
            <a:r>
              <a:rPr lang="en-US" sz="2400" spc="-5" dirty="0">
                <a:latin typeface="+mj-lt"/>
                <a:cs typeface="Calibri"/>
              </a:rPr>
              <a:t>head </a:t>
            </a:r>
            <a:r>
              <a:rPr lang="en-US" sz="2400" spc="5" dirty="0">
                <a:latin typeface="+mj-lt"/>
                <a:cs typeface="Calibri"/>
              </a:rPr>
              <a:t>of </a:t>
            </a:r>
            <a:r>
              <a:rPr lang="en-US" sz="2400" spc="-15" dirty="0">
                <a:latin typeface="+mj-lt"/>
                <a:cs typeface="Calibri"/>
              </a:rPr>
              <a:t>research </a:t>
            </a:r>
            <a:r>
              <a:rPr lang="en-US" sz="2400" spc="-10" dirty="0">
                <a:latin typeface="+mj-lt"/>
                <a:cs typeface="Calibri"/>
              </a:rPr>
              <a:t>group </a:t>
            </a:r>
            <a:r>
              <a:rPr lang="en-US" sz="2400" spc="-5" dirty="0">
                <a:latin typeface="+mj-lt"/>
                <a:cs typeface="Calibri"/>
              </a:rPr>
              <a:t>often </a:t>
            </a:r>
            <a:r>
              <a:rPr lang="en-US" sz="2400" dirty="0">
                <a:latin typeface="+mj-lt"/>
                <a:cs typeface="Calibri"/>
              </a:rPr>
              <a:t>is </a:t>
            </a:r>
            <a:r>
              <a:rPr lang="en-US" sz="2400" spc="-10" dirty="0">
                <a:latin typeface="+mj-lt"/>
                <a:cs typeface="Calibri"/>
              </a:rPr>
              <a:t>listed  </a:t>
            </a:r>
            <a:r>
              <a:rPr lang="en-US" sz="2400" spc="-5" dirty="0">
                <a:latin typeface="+mj-lt"/>
                <a:cs typeface="Calibri"/>
              </a:rPr>
              <a:t>last</a:t>
            </a:r>
            <a:endParaRPr lang="en-US" sz="2400" dirty="0">
              <a:latin typeface="+mj-lt"/>
              <a:cs typeface="Calibri"/>
            </a:endParaRPr>
          </a:p>
          <a:p>
            <a:pPr marL="355600" indent="-342900">
              <a:lnSpc>
                <a:spcPct val="100000"/>
              </a:lnSpc>
              <a:spcBef>
                <a:spcPts val="670"/>
              </a:spcBef>
              <a:tabLst>
                <a:tab pos="357505" algn="l"/>
              </a:tabLst>
            </a:pPr>
            <a:r>
              <a:rPr lang="en-US" sz="2400" spc="-5" dirty="0">
                <a:latin typeface="+mj-lt"/>
                <a:cs typeface="Calibri"/>
              </a:rPr>
              <a:t>In </a:t>
            </a:r>
            <a:r>
              <a:rPr lang="en-US" sz="2400" dirty="0">
                <a:latin typeface="+mj-lt"/>
                <a:cs typeface="Calibri"/>
              </a:rPr>
              <a:t>some fields, </a:t>
            </a:r>
            <a:r>
              <a:rPr lang="en-US" sz="2400" spc="-10" dirty="0">
                <a:latin typeface="+mj-lt"/>
                <a:cs typeface="Calibri"/>
              </a:rPr>
              <a:t>listed</a:t>
            </a:r>
            <a:r>
              <a:rPr lang="en-US" sz="2400" spc="-145" dirty="0">
                <a:latin typeface="+mj-lt"/>
                <a:cs typeface="Calibri"/>
              </a:rPr>
              <a:t> </a:t>
            </a:r>
            <a:r>
              <a:rPr lang="en-US" sz="2400" spc="-5" dirty="0">
                <a:latin typeface="+mj-lt"/>
                <a:cs typeface="Calibri"/>
              </a:rPr>
              <a:t>alphabetically</a:t>
            </a:r>
            <a:endParaRPr lang="en-US" sz="2400" dirty="0">
              <a:latin typeface="+mj-lt"/>
              <a:cs typeface="Calibri"/>
            </a:endParaRPr>
          </a:p>
          <a:p>
            <a:pPr marL="355600" marR="50800" indent="-342900">
              <a:lnSpc>
                <a:spcPct val="100000"/>
              </a:lnSpc>
              <a:spcBef>
                <a:spcPts val="670"/>
              </a:spcBef>
              <a:tabLst>
                <a:tab pos="357505" algn="l"/>
              </a:tabLst>
            </a:pPr>
            <a:r>
              <a:rPr lang="en-US" sz="2400" spc="-10" dirty="0">
                <a:latin typeface="+mj-lt"/>
                <a:cs typeface="Calibri"/>
              </a:rPr>
              <a:t>Important </a:t>
            </a:r>
            <a:r>
              <a:rPr lang="en-US" sz="2400" spc="-15" dirty="0">
                <a:latin typeface="+mj-lt"/>
                <a:cs typeface="Calibri"/>
              </a:rPr>
              <a:t>to </a:t>
            </a:r>
            <a:r>
              <a:rPr lang="en-US" sz="2400" b="1" spc="-5" dirty="0">
                <a:latin typeface="+mj-lt"/>
                <a:cs typeface="Calibri"/>
              </a:rPr>
              <a:t>list </a:t>
            </a:r>
            <a:r>
              <a:rPr lang="en-US" sz="2400" b="1" spc="-35" dirty="0">
                <a:latin typeface="+mj-lt"/>
                <a:cs typeface="Calibri"/>
              </a:rPr>
              <a:t>one’s </a:t>
            </a:r>
            <a:r>
              <a:rPr lang="en-US" sz="2400" b="1" spc="-5" dirty="0">
                <a:latin typeface="+mj-lt"/>
                <a:cs typeface="Calibri"/>
              </a:rPr>
              <a:t>name the </a:t>
            </a:r>
            <a:r>
              <a:rPr lang="en-US" sz="2400" b="1" dirty="0">
                <a:latin typeface="+mj-lt"/>
                <a:cs typeface="Calibri"/>
              </a:rPr>
              <a:t>same </a:t>
            </a:r>
            <a:r>
              <a:rPr lang="en-US" sz="2400" b="1" spc="-20" dirty="0">
                <a:latin typeface="+mj-lt"/>
                <a:cs typeface="Calibri"/>
              </a:rPr>
              <a:t>way </a:t>
            </a:r>
            <a:r>
              <a:rPr lang="en-US" sz="2400" b="1" spc="5" dirty="0">
                <a:latin typeface="+mj-lt"/>
                <a:cs typeface="Calibri"/>
              </a:rPr>
              <a:t>on </a:t>
            </a:r>
            <a:r>
              <a:rPr lang="en-US" sz="2400" b="1" spc="-5" dirty="0">
                <a:latin typeface="+mj-lt"/>
                <a:cs typeface="Calibri"/>
              </a:rPr>
              <a:t>every  paper</a:t>
            </a:r>
            <a:endParaRPr lang="en-US" sz="2400" b="1" dirty="0">
              <a:latin typeface="+mj-lt"/>
            </a:endParaRPr>
          </a:p>
        </p:txBody>
      </p:sp>
    </p:spTree>
    <p:extLst>
      <p:ext uri="{BB962C8B-B14F-4D97-AF65-F5344CB8AC3E}">
        <p14:creationId xmlns:p14="http://schemas.microsoft.com/office/powerpoint/2010/main" val="230910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spc="600" dirty="0" smtClean="0"/>
              <a:t>4. ABSTRACT</a:t>
            </a:r>
            <a:endParaRPr lang="en-US" sz="4000" spc="600" dirty="0"/>
          </a:p>
        </p:txBody>
      </p:sp>
      <p:sp>
        <p:nvSpPr>
          <p:cNvPr id="2" name="Content Placeholder 1"/>
          <p:cNvSpPr>
            <a:spLocks noGrp="1"/>
          </p:cNvSpPr>
          <p:nvPr>
            <p:ph idx="1"/>
          </p:nvPr>
        </p:nvSpPr>
        <p:spPr>
          <a:xfrm>
            <a:off x="1104900" y="1446663"/>
            <a:ext cx="9982200" cy="4725537"/>
          </a:xfrm>
        </p:spPr>
        <p:txBody>
          <a:bodyPr>
            <a:noAutofit/>
          </a:bodyPr>
          <a:lstStyle/>
          <a:p>
            <a:pPr>
              <a:lnSpc>
                <a:spcPct val="100000"/>
              </a:lnSpc>
              <a:spcBef>
                <a:spcPts val="600"/>
              </a:spcBef>
            </a:pPr>
            <a:r>
              <a:rPr lang="en-US" dirty="0"/>
              <a:t>The abstract is your chance to describe your research in </a:t>
            </a:r>
            <a:r>
              <a:rPr lang="en-US" b="1" dirty="0"/>
              <a:t>200 words </a:t>
            </a:r>
            <a:r>
              <a:rPr lang="en-US" dirty="0" smtClean="0"/>
              <a:t>–so </a:t>
            </a:r>
            <a:r>
              <a:rPr lang="en-US" dirty="0"/>
              <a:t>use it </a:t>
            </a:r>
            <a:r>
              <a:rPr lang="en-US" dirty="0" smtClean="0"/>
              <a:t>wisely</a:t>
            </a:r>
          </a:p>
          <a:p>
            <a:pPr>
              <a:lnSpc>
                <a:spcPct val="100000"/>
              </a:lnSpc>
              <a:spcBef>
                <a:spcPts val="600"/>
              </a:spcBef>
            </a:pPr>
            <a:r>
              <a:rPr lang="en-US" spc="35" dirty="0" smtClean="0">
                <a:latin typeface="Arial"/>
                <a:cs typeface="Arial"/>
              </a:rPr>
              <a:t>This </a:t>
            </a:r>
            <a:r>
              <a:rPr lang="en-US" spc="-5" dirty="0">
                <a:latin typeface="Arial"/>
                <a:cs typeface="Arial"/>
              </a:rPr>
              <a:t>is </a:t>
            </a:r>
            <a:r>
              <a:rPr lang="en-US" dirty="0">
                <a:latin typeface="Arial"/>
                <a:cs typeface="Arial"/>
              </a:rPr>
              <a:t>the </a:t>
            </a:r>
            <a:r>
              <a:rPr lang="en-US" b="1" dirty="0">
                <a:latin typeface="Arial"/>
                <a:cs typeface="Arial"/>
              </a:rPr>
              <a:t>advertisement</a:t>
            </a:r>
            <a:r>
              <a:rPr lang="en-US" dirty="0">
                <a:latin typeface="Arial"/>
                <a:cs typeface="Arial"/>
              </a:rPr>
              <a:t> of </a:t>
            </a:r>
            <a:r>
              <a:rPr lang="en-US" spc="-5" dirty="0">
                <a:latin typeface="Arial"/>
                <a:cs typeface="Arial"/>
              </a:rPr>
              <a:t>your</a:t>
            </a:r>
            <a:r>
              <a:rPr lang="en-US" spc="-170" dirty="0">
                <a:latin typeface="Arial"/>
                <a:cs typeface="Arial"/>
              </a:rPr>
              <a:t> </a:t>
            </a:r>
            <a:r>
              <a:rPr lang="en-US" spc="-5" dirty="0">
                <a:latin typeface="Arial"/>
                <a:cs typeface="Arial"/>
              </a:rPr>
              <a:t>article.</a:t>
            </a:r>
            <a:endParaRPr lang="en-US" dirty="0">
              <a:latin typeface="Arial"/>
              <a:cs typeface="Arial"/>
            </a:endParaRPr>
          </a:p>
          <a:p>
            <a:pPr marL="241300" marR="5080">
              <a:lnSpc>
                <a:spcPct val="100000"/>
              </a:lnSpc>
              <a:spcBef>
                <a:spcPts val="600"/>
              </a:spcBef>
            </a:pPr>
            <a:r>
              <a:rPr lang="en-US" spc="30" dirty="0" smtClean="0">
                <a:latin typeface="Arial"/>
                <a:cs typeface="Arial"/>
              </a:rPr>
              <a:t>Make </a:t>
            </a:r>
            <a:r>
              <a:rPr lang="en-US" spc="-5" dirty="0">
                <a:latin typeface="Arial"/>
                <a:cs typeface="Arial"/>
              </a:rPr>
              <a:t>it </a:t>
            </a:r>
            <a:r>
              <a:rPr lang="en-US" b="1" spc="-5" dirty="0">
                <a:latin typeface="Arial"/>
                <a:cs typeface="Arial"/>
              </a:rPr>
              <a:t>interesting</a:t>
            </a:r>
            <a:r>
              <a:rPr lang="en-US" spc="-5" dirty="0">
                <a:latin typeface="Arial"/>
                <a:cs typeface="Arial"/>
              </a:rPr>
              <a:t>, </a:t>
            </a:r>
            <a:r>
              <a:rPr lang="en-US" dirty="0">
                <a:latin typeface="Arial"/>
                <a:cs typeface="Arial"/>
              </a:rPr>
              <a:t>and </a:t>
            </a:r>
            <a:r>
              <a:rPr lang="en-US" b="1" dirty="0">
                <a:latin typeface="Arial"/>
                <a:cs typeface="Arial"/>
              </a:rPr>
              <a:t>easy to be understood</a:t>
            </a:r>
            <a:r>
              <a:rPr lang="en-US" b="1" spc="-110" dirty="0">
                <a:latin typeface="Arial"/>
                <a:cs typeface="Arial"/>
              </a:rPr>
              <a:t> </a:t>
            </a:r>
            <a:r>
              <a:rPr lang="en-US" spc="-5" dirty="0">
                <a:latin typeface="Arial"/>
                <a:cs typeface="Arial"/>
              </a:rPr>
              <a:t>without  </a:t>
            </a:r>
            <a:r>
              <a:rPr lang="en-US" dirty="0">
                <a:latin typeface="Arial"/>
                <a:cs typeface="Arial"/>
              </a:rPr>
              <a:t>reading the </a:t>
            </a:r>
            <a:r>
              <a:rPr lang="en-US" spc="-10" dirty="0">
                <a:latin typeface="Arial"/>
                <a:cs typeface="Arial"/>
              </a:rPr>
              <a:t>whole</a:t>
            </a:r>
            <a:r>
              <a:rPr lang="en-US" spc="-65" dirty="0">
                <a:latin typeface="Arial"/>
                <a:cs typeface="Arial"/>
              </a:rPr>
              <a:t> </a:t>
            </a:r>
            <a:r>
              <a:rPr lang="en-US" spc="-5" dirty="0">
                <a:latin typeface="Arial"/>
                <a:cs typeface="Arial"/>
              </a:rPr>
              <a:t>article.</a:t>
            </a:r>
            <a:endParaRPr lang="en-US" dirty="0">
              <a:latin typeface="Arial"/>
              <a:cs typeface="Arial"/>
            </a:endParaRPr>
          </a:p>
          <a:p>
            <a:pPr marL="241300" marR="495300">
              <a:lnSpc>
                <a:spcPct val="100000"/>
              </a:lnSpc>
              <a:spcBef>
                <a:spcPts val="600"/>
              </a:spcBef>
            </a:pPr>
            <a:r>
              <a:rPr lang="en-US" spc="15" dirty="0" smtClean="0">
                <a:latin typeface="Arial"/>
                <a:cs typeface="Arial"/>
              </a:rPr>
              <a:t>Abstract </a:t>
            </a:r>
            <a:r>
              <a:rPr lang="en-US" dirty="0">
                <a:latin typeface="Arial"/>
                <a:cs typeface="Arial"/>
              </a:rPr>
              <a:t>tells the </a:t>
            </a:r>
            <a:r>
              <a:rPr lang="en-US" spc="-5" dirty="0">
                <a:latin typeface="Arial"/>
                <a:cs typeface="Arial"/>
              </a:rPr>
              <a:t>prospective </a:t>
            </a:r>
            <a:r>
              <a:rPr lang="en-US" dirty="0">
                <a:latin typeface="Arial"/>
                <a:cs typeface="Arial"/>
              </a:rPr>
              <a:t>readers </a:t>
            </a:r>
            <a:r>
              <a:rPr lang="en-US" spc="-10" dirty="0">
                <a:latin typeface="Arial"/>
                <a:cs typeface="Arial"/>
              </a:rPr>
              <a:t>what you </a:t>
            </a:r>
            <a:r>
              <a:rPr lang="en-US" spc="-5" dirty="0">
                <a:latin typeface="Arial"/>
                <a:cs typeface="Arial"/>
              </a:rPr>
              <a:t>did  </a:t>
            </a:r>
            <a:r>
              <a:rPr lang="en-US" dirty="0">
                <a:latin typeface="Arial"/>
                <a:cs typeface="Arial"/>
              </a:rPr>
              <a:t>and </a:t>
            </a:r>
            <a:r>
              <a:rPr lang="en-US" spc="-10" dirty="0">
                <a:latin typeface="Arial"/>
                <a:cs typeface="Arial"/>
              </a:rPr>
              <a:t>what </a:t>
            </a:r>
            <a:r>
              <a:rPr lang="en-US" dirty="0">
                <a:latin typeface="Arial"/>
                <a:cs typeface="Arial"/>
              </a:rPr>
              <a:t>the important findings</a:t>
            </a:r>
            <a:r>
              <a:rPr lang="en-US" spc="-130" dirty="0">
                <a:latin typeface="Arial"/>
                <a:cs typeface="Arial"/>
              </a:rPr>
              <a:t> </a:t>
            </a:r>
            <a:r>
              <a:rPr lang="en-US" spc="-10" dirty="0">
                <a:latin typeface="Arial"/>
                <a:cs typeface="Arial"/>
              </a:rPr>
              <a:t>were</a:t>
            </a:r>
            <a:r>
              <a:rPr lang="en-US" spc="-10" dirty="0" smtClean="0">
                <a:latin typeface="Arial"/>
                <a:cs typeface="Arial"/>
              </a:rPr>
              <a:t>.</a:t>
            </a:r>
          </a:p>
          <a:p>
            <a:pPr marL="241300" marR="495300">
              <a:lnSpc>
                <a:spcPct val="100000"/>
              </a:lnSpc>
              <a:spcBef>
                <a:spcPts val="600"/>
              </a:spcBef>
            </a:pPr>
            <a:r>
              <a:rPr lang="en-US" dirty="0"/>
              <a:t>While it’s great to make the abstract interesting, above all it should be </a:t>
            </a:r>
            <a:r>
              <a:rPr lang="en-US" b="1" dirty="0"/>
              <a:t>accurate</a:t>
            </a:r>
            <a:r>
              <a:rPr lang="en-US" dirty="0"/>
              <a:t>. </a:t>
            </a:r>
            <a:endParaRPr lang="en-US" dirty="0" smtClean="0"/>
          </a:p>
          <a:p>
            <a:pPr marL="241300" marR="495300">
              <a:lnSpc>
                <a:spcPct val="100000"/>
              </a:lnSpc>
              <a:spcBef>
                <a:spcPts val="600"/>
              </a:spcBef>
            </a:pPr>
            <a:r>
              <a:rPr lang="en-US" b="1" dirty="0" smtClean="0"/>
              <a:t>Don’t </a:t>
            </a:r>
            <a:r>
              <a:rPr lang="en-US" b="1" dirty="0"/>
              <a:t>promise more than your article delivers</a:t>
            </a:r>
            <a:endParaRPr lang="en-US" b="1" dirty="0">
              <a:latin typeface="Arial"/>
              <a:cs typeface="Arial"/>
            </a:endParaRPr>
          </a:p>
          <a:p>
            <a:pPr>
              <a:lnSpc>
                <a:spcPct val="100000"/>
              </a:lnSpc>
              <a:spcBef>
                <a:spcPts val="600"/>
              </a:spcBef>
            </a:pPr>
            <a:r>
              <a:rPr lang="en-US" dirty="0" smtClean="0"/>
              <a:t>Many authors </a:t>
            </a:r>
            <a:r>
              <a:rPr lang="en-US" b="1" dirty="0"/>
              <a:t>write the abstract last</a:t>
            </a:r>
            <a:r>
              <a:rPr lang="en-US" dirty="0"/>
              <a:t>, so it reflects the content accurately</a:t>
            </a:r>
            <a:endParaRPr lang="en-US" dirty="0">
              <a:latin typeface="Arial"/>
              <a:cs typeface="Arial"/>
            </a:endParaRPr>
          </a:p>
          <a:p>
            <a:pPr marL="241300" marR="482600">
              <a:lnSpc>
                <a:spcPct val="100000"/>
              </a:lnSpc>
              <a:spcBef>
                <a:spcPts val="600"/>
              </a:spcBef>
            </a:pPr>
            <a:r>
              <a:rPr lang="en-US" spc="15" dirty="0" smtClean="0">
                <a:latin typeface="Arial"/>
                <a:cs typeface="Arial"/>
              </a:rPr>
              <a:t>Avoid </a:t>
            </a:r>
            <a:r>
              <a:rPr lang="en-US" dirty="0">
                <a:latin typeface="Arial"/>
                <a:cs typeface="Arial"/>
              </a:rPr>
              <a:t>using </a:t>
            </a:r>
            <a:r>
              <a:rPr lang="en-US" spc="-5" dirty="0">
                <a:latin typeface="Arial"/>
                <a:cs typeface="Arial"/>
              </a:rPr>
              <a:t>jargon </a:t>
            </a:r>
            <a:r>
              <a:rPr lang="en-US" dirty="0">
                <a:latin typeface="Arial"/>
                <a:cs typeface="Arial"/>
              </a:rPr>
              <a:t>and </a:t>
            </a:r>
            <a:r>
              <a:rPr lang="en-US" spc="5" dirty="0">
                <a:latin typeface="Arial"/>
                <a:cs typeface="Arial"/>
              </a:rPr>
              <a:t>uncommon </a:t>
            </a:r>
            <a:r>
              <a:rPr lang="en-US" spc="-5" dirty="0">
                <a:latin typeface="Arial"/>
                <a:cs typeface="Arial"/>
              </a:rPr>
              <a:t>abbreviations</a:t>
            </a:r>
            <a:r>
              <a:rPr lang="en-US" spc="-100" dirty="0">
                <a:latin typeface="Arial"/>
                <a:cs typeface="Arial"/>
              </a:rPr>
              <a:t> </a:t>
            </a:r>
            <a:r>
              <a:rPr lang="en-US" spc="-5" dirty="0">
                <a:latin typeface="Arial"/>
                <a:cs typeface="Arial"/>
              </a:rPr>
              <a:t>if  </a:t>
            </a:r>
            <a:r>
              <a:rPr lang="en-US" dirty="0">
                <a:latin typeface="Arial"/>
                <a:cs typeface="Arial"/>
              </a:rPr>
              <a:t>possible.</a:t>
            </a:r>
          </a:p>
          <a:p>
            <a:pPr marL="12700">
              <a:lnSpc>
                <a:spcPct val="100000"/>
              </a:lnSpc>
              <a:spcBef>
                <a:spcPts val="600"/>
              </a:spcBef>
            </a:pPr>
            <a:r>
              <a:rPr lang="en-US" spc="35" dirty="0" smtClean="0">
                <a:latin typeface="Arial"/>
                <a:cs typeface="Arial"/>
              </a:rPr>
              <a:t>Keep </a:t>
            </a:r>
            <a:r>
              <a:rPr lang="en-US" spc="-5" dirty="0">
                <a:latin typeface="Arial"/>
                <a:cs typeface="Arial"/>
              </a:rPr>
              <a:t>it </a:t>
            </a:r>
            <a:r>
              <a:rPr lang="en-US" dirty="0">
                <a:latin typeface="Arial"/>
                <a:cs typeface="Arial"/>
              </a:rPr>
              <a:t>as </a:t>
            </a:r>
            <a:r>
              <a:rPr lang="en-US" spc="-5" dirty="0">
                <a:latin typeface="Arial"/>
                <a:cs typeface="Arial"/>
              </a:rPr>
              <a:t>Brief </a:t>
            </a:r>
            <a:r>
              <a:rPr lang="en-US" dirty="0">
                <a:latin typeface="Arial"/>
                <a:cs typeface="Arial"/>
              </a:rPr>
              <a:t>as</a:t>
            </a:r>
            <a:r>
              <a:rPr lang="en-US" spc="-155" dirty="0">
                <a:latin typeface="Arial"/>
                <a:cs typeface="Arial"/>
              </a:rPr>
              <a:t> </a:t>
            </a:r>
            <a:r>
              <a:rPr lang="en-US" dirty="0">
                <a:latin typeface="Arial"/>
                <a:cs typeface="Arial"/>
              </a:rPr>
              <a:t>possible!!!</a:t>
            </a:r>
            <a:endParaRPr lang="en-US" dirty="0"/>
          </a:p>
        </p:txBody>
      </p:sp>
    </p:spTree>
    <p:extLst>
      <p:ext uri="{BB962C8B-B14F-4D97-AF65-F5344CB8AC3E}">
        <p14:creationId xmlns:p14="http://schemas.microsoft.com/office/powerpoint/2010/main" val="404736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pc="600" dirty="0"/>
              <a:t>4. ABSTRACT</a:t>
            </a:r>
            <a:endParaRPr lang="en-US" sz="4000" dirty="0"/>
          </a:p>
        </p:txBody>
      </p:sp>
      <p:sp>
        <p:nvSpPr>
          <p:cNvPr id="3" name="Content Placeholder 2"/>
          <p:cNvSpPr>
            <a:spLocks noGrp="1"/>
          </p:cNvSpPr>
          <p:nvPr>
            <p:ph sz="half" idx="1"/>
          </p:nvPr>
        </p:nvSpPr>
        <p:spPr>
          <a:ln>
            <a:solidFill>
              <a:schemeClr val="tx1"/>
            </a:solidFill>
          </a:ln>
        </p:spPr>
        <p:txBody>
          <a:bodyPr>
            <a:noAutofit/>
          </a:bodyPr>
          <a:lstStyle/>
          <a:p>
            <a:pPr marL="11528" indent="0">
              <a:lnSpc>
                <a:spcPct val="120000"/>
              </a:lnSpc>
              <a:buNone/>
              <a:tabLst>
                <a:tab pos="479503" algn="l"/>
              </a:tabLst>
            </a:pPr>
            <a:r>
              <a:rPr lang="en-US" sz="2400" b="1" spc="-18" dirty="0">
                <a:latin typeface="Arial"/>
                <a:cs typeface="Arial"/>
              </a:rPr>
              <a:t>Abstract </a:t>
            </a:r>
            <a:r>
              <a:rPr lang="en-US" sz="2400" b="1" dirty="0">
                <a:latin typeface="Arial"/>
                <a:cs typeface="Arial"/>
              </a:rPr>
              <a:t>should include the  </a:t>
            </a:r>
            <a:r>
              <a:rPr lang="en-US" sz="2400" b="1" spc="5" dirty="0">
                <a:latin typeface="Arial"/>
                <a:cs typeface="Arial"/>
              </a:rPr>
              <a:t>following</a:t>
            </a:r>
            <a:r>
              <a:rPr lang="en-US" sz="2400" b="1" spc="-150" dirty="0">
                <a:latin typeface="Arial"/>
                <a:cs typeface="Arial"/>
              </a:rPr>
              <a:t> </a:t>
            </a:r>
            <a:r>
              <a:rPr lang="en-US" sz="2400" b="1" spc="-9" dirty="0">
                <a:latin typeface="Arial"/>
                <a:cs typeface="Arial"/>
              </a:rPr>
              <a:t>aspects:</a:t>
            </a:r>
            <a:endParaRPr lang="en-US" sz="2400" spc="5" dirty="0" smtClean="0">
              <a:latin typeface="Arial"/>
              <a:cs typeface="Arial"/>
            </a:endParaRPr>
          </a:p>
          <a:p>
            <a:pPr marL="478927" indent="-467399">
              <a:lnSpc>
                <a:spcPct val="120000"/>
              </a:lnSpc>
              <a:buFont typeface="Wingdings"/>
              <a:buChar char=""/>
              <a:tabLst>
                <a:tab pos="479503" algn="l"/>
              </a:tabLst>
            </a:pPr>
            <a:r>
              <a:rPr lang="en-US" sz="2400" spc="5" dirty="0" smtClean="0">
                <a:latin typeface="Arial"/>
                <a:cs typeface="Arial"/>
              </a:rPr>
              <a:t>Background</a:t>
            </a:r>
            <a:r>
              <a:rPr lang="en-US" sz="2400" spc="-95" dirty="0" smtClean="0">
                <a:latin typeface="Arial"/>
                <a:cs typeface="Arial"/>
              </a:rPr>
              <a:t> </a:t>
            </a:r>
            <a:r>
              <a:rPr lang="en-US" sz="2400" dirty="0">
                <a:latin typeface="Arial"/>
                <a:cs typeface="Arial"/>
              </a:rPr>
              <a:t>information</a:t>
            </a:r>
          </a:p>
          <a:p>
            <a:pPr marL="478927" indent="-467399">
              <a:lnSpc>
                <a:spcPct val="120000"/>
              </a:lnSpc>
              <a:spcBef>
                <a:spcPts val="1525"/>
              </a:spcBef>
              <a:buFont typeface="Wingdings"/>
              <a:buChar char=""/>
              <a:tabLst>
                <a:tab pos="479503" algn="l"/>
              </a:tabLst>
            </a:pPr>
            <a:r>
              <a:rPr lang="en-US" sz="2400" spc="-64" dirty="0">
                <a:latin typeface="Arial"/>
                <a:cs typeface="Arial"/>
              </a:rPr>
              <a:t>Your </a:t>
            </a:r>
            <a:r>
              <a:rPr lang="en-US" sz="2400" dirty="0">
                <a:latin typeface="Arial"/>
                <a:cs typeface="Arial"/>
              </a:rPr>
              <a:t>aim and </a:t>
            </a:r>
            <a:r>
              <a:rPr lang="en-US" sz="2400" spc="5" dirty="0">
                <a:latin typeface="Arial"/>
                <a:cs typeface="Arial"/>
              </a:rPr>
              <a:t>its</a:t>
            </a:r>
            <a:r>
              <a:rPr lang="en-US" sz="2400" spc="27" dirty="0">
                <a:latin typeface="Arial"/>
                <a:cs typeface="Arial"/>
              </a:rPr>
              <a:t> </a:t>
            </a:r>
            <a:r>
              <a:rPr lang="en-US" sz="2400" dirty="0">
                <a:latin typeface="Arial"/>
                <a:cs typeface="Arial"/>
              </a:rPr>
              <a:t>importance</a:t>
            </a:r>
          </a:p>
          <a:p>
            <a:pPr marL="478927" indent="-467399">
              <a:lnSpc>
                <a:spcPct val="120000"/>
              </a:lnSpc>
              <a:spcBef>
                <a:spcPts val="1525"/>
              </a:spcBef>
              <a:buFont typeface="Wingdings"/>
              <a:buChar char=""/>
              <a:tabLst>
                <a:tab pos="479503" algn="l"/>
              </a:tabLst>
            </a:pPr>
            <a:r>
              <a:rPr lang="en-US" sz="2400" spc="-64" dirty="0">
                <a:latin typeface="Arial"/>
                <a:cs typeface="Arial"/>
              </a:rPr>
              <a:t>Your </a:t>
            </a:r>
            <a:r>
              <a:rPr lang="en-US" sz="2400" dirty="0">
                <a:latin typeface="Arial"/>
                <a:cs typeface="Arial"/>
              </a:rPr>
              <a:t>findings</a:t>
            </a:r>
          </a:p>
          <a:p>
            <a:pPr marL="478927" indent="-467399">
              <a:lnSpc>
                <a:spcPct val="120000"/>
              </a:lnSpc>
              <a:spcBef>
                <a:spcPts val="1525"/>
              </a:spcBef>
              <a:buFont typeface="Wingdings"/>
              <a:buChar char=""/>
              <a:tabLst>
                <a:tab pos="479503" algn="l"/>
              </a:tabLst>
            </a:pPr>
            <a:r>
              <a:rPr lang="en-US" sz="2400" spc="-64" dirty="0">
                <a:latin typeface="Arial"/>
                <a:cs typeface="Arial"/>
              </a:rPr>
              <a:t>Your </a:t>
            </a:r>
            <a:r>
              <a:rPr lang="en-US" sz="2400" spc="5" dirty="0">
                <a:latin typeface="Arial"/>
                <a:cs typeface="Arial"/>
              </a:rPr>
              <a:t>contribution </a:t>
            </a:r>
            <a:r>
              <a:rPr lang="en-US" sz="2400" dirty="0">
                <a:latin typeface="Arial"/>
                <a:cs typeface="Arial"/>
              </a:rPr>
              <a:t>and </a:t>
            </a:r>
            <a:r>
              <a:rPr lang="en-US" sz="2400" spc="5" dirty="0">
                <a:latin typeface="Arial"/>
                <a:cs typeface="Arial"/>
              </a:rPr>
              <a:t>its</a:t>
            </a:r>
            <a:r>
              <a:rPr lang="en-US" sz="2400" spc="-54" dirty="0">
                <a:latin typeface="Arial"/>
                <a:cs typeface="Arial"/>
              </a:rPr>
              <a:t> </a:t>
            </a:r>
            <a:r>
              <a:rPr lang="en-US" sz="2400" spc="-5" dirty="0">
                <a:latin typeface="Arial"/>
                <a:cs typeface="Arial"/>
              </a:rPr>
              <a:t>value</a:t>
            </a:r>
            <a:endParaRPr lang="en-US" sz="2400" dirty="0">
              <a:latin typeface="Arial"/>
              <a:cs typeface="Arial"/>
            </a:endParaRPr>
          </a:p>
          <a:p>
            <a:pPr marL="478927" indent="-467399">
              <a:lnSpc>
                <a:spcPct val="120000"/>
              </a:lnSpc>
              <a:spcBef>
                <a:spcPts val="1525"/>
              </a:spcBef>
              <a:buFont typeface="Wingdings"/>
              <a:buChar char=""/>
              <a:tabLst>
                <a:tab pos="479503" algn="l"/>
              </a:tabLst>
            </a:pPr>
            <a:r>
              <a:rPr lang="en-US" sz="2400" spc="-64" dirty="0">
                <a:latin typeface="Arial"/>
                <a:cs typeface="Arial"/>
              </a:rPr>
              <a:t>Your </a:t>
            </a:r>
            <a:r>
              <a:rPr lang="en-US" sz="2400" spc="5" dirty="0">
                <a:latin typeface="Arial"/>
                <a:cs typeface="Arial"/>
              </a:rPr>
              <a:t>conclusions </a:t>
            </a:r>
            <a:r>
              <a:rPr lang="en-US" sz="2400" dirty="0">
                <a:latin typeface="Arial"/>
                <a:cs typeface="Arial"/>
              </a:rPr>
              <a:t>and </a:t>
            </a:r>
            <a:r>
              <a:rPr lang="en-US" sz="2400" dirty="0" smtClean="0">
                <a:latin typeface="Arial"/>
                <a:cs typeface="Arial"/>
              </a:rPr>
              <a:t>implications</a:t>
            </a:r>
          </a:p>
        </p:txBody>
      </p:sp>
      <p:sp>
        <p:nvSpPr>
          <p:cNvPr id="4" name="Content Placeholder 3"/>
          <p:cNvSpPr>
            <a:spLocks noGrp="1"/>
          </p:cNvSpPr>
          <p:nvPr>
            <p:ph sz="half" idx="2"/>
          </p:nvPr>
        </p:nvSpPr>
        <p:spPr>
          <a:ln>
            <a:solidFill>
              <a:schemeClr val="tx1"/>
            </a:solidFill>
          </a:ln>
        </p:spPr>
        <p:txBody>
          <a:bodyPr>
            <a:normAutofit/>
          </a:bodyPr>
          <a:lstStyle/>
          <a:p>
            <a:pPr marL="0" indent="0">
              <a:lnSpc>
                <a:spcPct val="100000"/>
              </a:lnSpc>
              <a:spcBef>
                <a:spcPts val="600"/>
              </a:spcBef>
              <a:buNone/>
            </a:pPr>
            <a:r>
              <a:rPr lang="en-US" sz="2400" b="1" dirty="0"/>
              <a:t>The abstract should summarize </a:t>
            </a:r>
            <a:endParaRPr lang="en-US" sz="2400" b="1" dirty="0" smtClean="0"/>
          </a:p>
          <a:p>
            <a:pPr>
              <a:lnSpc>
                <a:spcPct val="100000"/>
              </a:lnSpc>
              <a:spcBef>
                <a:spcPts val="600"/>
              </a:spcBef>
            </a:pPr>
            <a:r>
              <a:rPr lang="en-US" sz="2400" dirty="0" smtClean="0"/>
              <a:t>the </a:t>
            </a:r>
            <a:r>
              <a:rPr lang="en-US" sz="2400" b="1" dirty="0"/>
              <a:t>problem</a:t>
            </a:r>
            <a:r>
              <a:rPr lang="en-US" sz="2400" dirty="0"/>
              <a:t> or </a:t>
            </a:r>
            <a:r>
              <a:rPr lang="en-US" sz="2400" b="1" dirty="0"/>
              <a:t>objective</a:t>
            </a:r>
            <a:r>
              <a:rPr lang="en-US" sz="2400" dirty="0"/>
              <a:t> of your research, </a:t>
            </a:r>
            <a:endParaRPr lang="en-US" sz="2400" dirty="0" smtClean="0"/>
          </a:p>
          <a:p>
            <a:pPr>
              <a:lnSpc>
                <a:spcPct val="100000"/>
              </a:lnSpc>
              <a:spcBef>
                <a:spcPts val="600"/>
              </a:spcBef>
            </a:pPr>
            <a:r>
              <a:rPr lang="en-US" sz="2400" b="1" dirty="0" smtClean="0"/>
              <a:t>method</a:t>
            </a:r>
            <a:r>
              <a:rPr lang="en-US" sz="2400" dirty="0"/>
              <a:t>, </a:t>
            </a:r>
            <a:endParaRPr lang="en-US" sz="2400" dirty="0" smtClean="0"/>
          </a:p>
          <a:p>
            <a:pPr>
              <a:lnSpc>
                <a:spcPct val="100000"/>
              </a:lnSpc>
              <a:spcBef>
                <a:spcPts val="600"/>
              </a:spcBef>
            </a:pPr>
            <a:r>
              <a:rPr lang="en-US" sz="2400" b="1" dirty="0" smtClean="0"/>
              <a:t>results</a:t>
            </a:r>
            <a:r>
              <a:rPr lang="en-US" sz="2400" dirty="0"/>
              <a:t>, and </a:t>
            </a:r>
            <a:endParaRPr lang="en-US" sz="2400" dirty="0" smtClean="0"/>
          </a:p>
          <a:p>
            <a:pPr>
              <a:lnSpc>
                <a:spcPct val="100000"/>
              </a:lnSpc>
              <a:spcBef>
                <a:spcPts val="600"/>
              </a:spcBef>
            </a:pPr>
            <a:r>
              <a:rPr lang="en-US" sz="2400" b="1" dirty="0" smtClean="0"/>
              <a:t>conclusions</a:t>
            </a:r>
            <a:endParaRPr lang="en-US" sz="2400" b="1" dirty="0"/>
          </a:p>
          <a:p>
            <a:pPr>
              <a:lnSpc>
                <a:spcPct val="100000"/>
              </a:lnSpc>
              <a:spcBef>
                <a:spcPts val="600"/>
              </a:spcBef>
            </a:pPr>
            <a:r>
              <a:rPr lang="en-US" sz="2400" dirty="0"/>
              <a:t>It should </a:t>
            </a:r>
            <a:r>
              <a:rPr lang="en-US" sz="2400" b="1" dirty="0"/>
              <a:t>mention each significant section of the article</a:t>
            </a:r>
            <a:r>
              <a:rPr lang="en-US" sz="2400" dirty="0"/>
              <a:t>, with enough detail for readers to decide whether or not to read the whole paper. </a:t>
            </a:r>
          </a:p>
          <a:p>
            <a:pPr>
              <a:lnSpc>
                <a:spcPct val="100000"/>
              </a:lnSpc>
              <a:spcBef>
                <a:spcPts val="600"/>
              </a:spcBef>
            </a:pPr>
            <a:endParaRPr lang="en-US" sz="2400" dirty="0"/>
          </a:p>
        </p:txBody>
      </p:sp>
    </p:spTree>
    <p:extLst>
      <p:ext uri="{BB962C8B-B14F-4D97-AF65-F5344CB8AC3E}">
        <p14:creationId xmlns:p14="http://schemas.microsoft.com/office/powerpoint/2010/main" val="298256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www.w3.org/XML/1998/namespace"/>
    <ds:schemaRef ds:uri="http://schemas.microsoft.com/office/2006/metadata/properties"/>
    <ds:schemaRef ds:uri="4873beb7-5857-4685-be1f-d57550cc96cc"/>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1442</TotalTime>
  <Words>3016</Words>
  <Application>Microsoft Office PowerPoint</Application>
  <PresentationFormat>Widescreen</PresentationFormat>
  <Paragraphs>267</Paragraphs>
  <Slides>45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Euphemia</vt:lpstr>
      <vt:lpstr>Palatino Linotype</vt:lpstr>
      <vt:lpstr>Plantagenet Cherokee</vt:lpstr>
      <vt:lpstr>Times New Roman</vt:lpstr>
      <vt:lpstr>Wingdings</vt:lpstr>
      <vt:lpstr>Wingdings 2</vt:lpstr>
      <vt:lpstr>Academic Literature 16x9</vt:lpstr>
      <vt:lpstr>TEKNIK PENULISAN &amp; PENERBITAN ARTIKEL ILMIAH INTERNASIONAL</vt:lpstr>
      <vt:lpstr>CONTENT</vt:lpstr>
      <vt:lpstr>1. OVERVIEW OF SCIENTIFIC PUBLISHING</vt:lpstr>
      <vt:lpstr>FROM RESEARCH PROPOSAL TO ARTICLE</vt:lpstr>
      <vt:lpstr>2. TITLE:What is the paper broadly about?</vt:lpstr>
      <vt:lpstr>2. TITLE: How can we generate a title?</vt:lpstr>
      <vt:lpstr>3. BYLINE: </vt:lpstr>
      <vt:lpstr>4. ABSTRACT</vt:lpstr>
      <vt:lpstr>4. ABSTRACT</vt:lpstr>
      <vt:lpstr>5. KEYWORDS</vt:lpstr>
      <vt:lpstr>PowerPoint Presentation</vt:lpstr>
      <vt:lpstr>MANUSCRIPT</vt:lpstr>
      <vt:lpstr>6. INTRODUCTION</vt:lpstr>
      <vt:lpstr>6. INTRODUCTION.</vt:lpstr>
      <vt:lpstr>PowerPoint Presentation</vt:lpstr>
      <vt:lpstr>7. METHOD(also called Materials and Methods or Experimental Methods)</vt:lpstr>
      <vt:lpstr>7. METHODS.</vt:lpstr>
      <vt:lpstr>7. METHODS..</vt:lpstr>
      <vt:lpstr>7. METHODS...</vt:lpstr>
      <vt:lpstr>PowerPoint Presentation</vt:lpstr>
      <vt:lpstr>PowerPoint Presentation</vt:lpstr>
      <vt:lpstr>8. RESULTS </vt:lpstr>
      <vt:lpstr>RESULTS </vt:lpstr>
      <vt:lpstr>9. DISCUSSION AND CONCLUSIONS</vt:lpstr>
      <vt:lpstr>9. DISCUSSION AND CONCLUSIONS</vt:lpstr>
      <vt:lpstr>9. DISCUSSION AND CONCLUSIONS</vt:lpstr>
      <vt:lpstr>DISCUSSION</vt:lpstr>
      <vt:lpstr>CONCLUSION</vt:lpstr>
      <vt:lpstr>10. ACKNOWLEDGMENTS</vt:lpstr>
      <vt:lpstr>11. REFERENCES</vt:lpstr>
      <vt:lpstr>SUBMITTING MANUSCRIPTS</vt:lpstr>
      <vt:lpstr>LANGUAGE QUALITY</vt:lpstr>
      <vt:lpstr>PowerPoint Presentation</vt:lpstr>
      <vt:lpstr>SUBMITTING MANUSCRIPTS--ONLINE</vt:lpstr>
      <vt:lpstr>PowerPoint Presentation</vt:lpstr>
      <vt:lpstr>SUBMITTING MANUSCRIPTS--ONLINE</vt:lpstr>
      <vt:lpstr>PowerPoint Presentation</vt:lpstr>
      <vt:lpstr>PowerPoint Presentation</vt:lpstr>
      <vt:lpstr>PowerPoint Presentation</vt:lpstr>
      <vt:lpstr>PowerPoint Presentation</vt:lpstr>
      <vt:lpstr>IMPACT FACTOR—THOMPSON REUTERS</vt:lpstr>
      <vt:lpstr>CiteScore--SCOPUS</vt:lpstr>
      <vt:lpstr>DAFTAR LEMBAGA PENGINDEKS DIPERTANYAKAN</vt:lpstr>
      <vt:lpstr>REFFERENCES</vt:lpstr>
      <vt:lpstr>PowerPoint Presentation</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JURNAL BEREPUTASI</dc:title>
  <dc:creator>DeKa</dc:creator>
  <cp:lastModifiedBy>DeKa</cp:lastModifiedBy>
  <cp:revision>135</cp:revision>
  <dcterms:created xsi:type="dcterms:W3CDTF">2018-03-08T04:56:47Z</dcterms:created>
  <dcterms:modified xsi:type="dcterms:W3CDTF">2018-03-22T17:12:11Z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