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8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>
        <p:scale>
          <a:sx n="77" d="100"/>
          <a:sy n="77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file:///C:\Users\UNIDA\Documents\RENCANA%20TARGET%20CAPAIAN%20TAHUNAN%20PDP.odt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file:///C:\Users\UNIDA\Documents\RENCANA%20TARGET%20CAPAIAN%20TAHUNAN%20PDP.odt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99B13-A890-4219-8459-477C689FAAB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31E633-408D-4F3A-AF24-067312A4E847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SKEMA KOMPETITIF NASIONAL</a:t>
          </a:r>
          <a:endParaRPr lang="en-GB" dirty="0">
            <a:solidFill>
              <a:schemeClr val="tx1"/>
            </a:solidFill>
          </a:endParaRPr>
        </a:p>
      </dgm:t>
    </dgm:pt>
    <dgm:pt modelId="{E4F3FA75-015A-439F-8E6B-4667A694461F}" type="parTrans" cxnId="{520DBBD4-71B5-49A2-BA43-D1974577FA05}">
      <dgm:prSet/>
      <dgm:spPr/>
      <dgm:t>
        <a:bodyPr/>
        <a:lstStyle/>
        <a:p>
          <a:endParaRPr lang="en-GB"/>
        </a:p>
      </dgm:t>
    </dgm:pt>
    <dgm:pt modelId="{CD1F3EE9-D8C0-442A-BD4C-A9F6E10A61EF}" type="sibTrans" cxnId="{520DBBD4-71B5-49A2-BA43-D1974577FA05}">
      <dgm:prSet/>
      <dgm:spPr/>
      <dgm:t>
        <a:bodyPr/>
        <a:lstStyle/>
        <a:p>
          <a:endParaRPr lang="en-GB"/>
        </a:p>
      </dgm:t>
    </dgm:pt>
    <dgm:pt modelId="{1E81A0A2-B6E2-4F99-967B-BDE5524E2FCD}">
      <dgm:prSet phldrT="[Text]" custT="1"/>
      <dgm:spPr/>
      <dgm:t>
        <a:bodyPr/>
        <a:lstStyle/>
        <a:p>
          <a:r>
            <a:rPr lang="en-GB" sz="1800" dirty="0" smtClean="0"/>
            <a:t>a</a:t>
          </a:r>
          <a:r>
            <a:rPr lang="en-GB" sz="1400" dirty="0" smtClean="0"/>
            <a:t>. </a:t>
          </a:r>
          <a:r>
            <a:rPr lang="en-GB" sz="1400" dirty="0" err="1" smtClean="0"/>
            <a:t>Penelitian</a:t>
          </a:r>
          <a:r>
            <a:rPr lang="en-GB" sz="1400" dirty="0" smtClean="0"/>
            <a:t> </a:t>
          </a:r>
          <a:r>
            <a:rPr lang="en-GB" sz="1400" dirty="0" err="1" smtClean="0"/>
            <a:t>Dasar</a:t>
          </a:r>
          <a:endParaRPr lang="en-GB" sz="1400" dirty="0" smtClean="0"/>
        </a:p>
        <a:p>
          <a:r>
            <a:rPr lang="fi-FI" sz="1400" dirty="0" smtClean="0"/>
            <a:t>- Penelitian Kerja Sama Luar Negeri (PKLN).</a:t>
          </a:r>
          <a:endParaRPr lang="en-GB" sz="1400" dirty="0" smtClean="0"/>
        </a:p>
        <a:p>
          <a:r>
            <a:rPr lang="en-GB" sz="1400" dirty="0" smtClean="0"/>
            <a:t>- </a:t>
          </a:r>
          <a:r>
            <a:rPr lang="en-GB" sz="1400" dirty="0" err="1" smtClean="0"/>
            <a:t>Penelitian</a:t>
          </a:r>
          <a:r>
            <a:rPr lang="en-GB" sz="1400" dirty="0" smtClean="0"/>
            <a:t> </a:t>
          </a:r>
          <a:r>
            <a:rPr lang="en-GB" sz="1400" dirty="0" err="1" smtClean="0"/>
            <a:t>Berbasis</a:t>
          </a:r>
          <a:r>
            <a:rPr lang="en-GB" sz="1400" dirty="0" smtClean="0"/>
            <a:t> </a:t>
          </a:r>
          <a:r>
            <a:rPr lang="en-GB" sz="1400" dirty="0" err="1" smtClean="0"/>
            <a:t>Kompetensi</a:t>
          </a:r>
          <a:r>
            <a:rPr lang="en-GB" sz="1400" dirty="0" smtClean="0"/>
            <a:t> (PBK).</a:t>
          </a:r>
          <a:endParaRPr lang="en-GB" sz="1400" dirty="0"/>
        </a:p>
      </dgm:t>
    </dgm:pt>
    <dgm:pt modelId="{BDBCA504-F4CA-431B-B236-90B4E8019A1F}" type="parTrans" cxnId="{4ED7D129-699B-4AF1-8BE7-5C3C3D7B5BAB}">
      <dgm:prSet/>
      <dgm:spPr/>
      <dgm:t>
        <a:bodyPr/>
        <a:lstStyle/>
        <a:p>
          <a:endParaRPr lang="en-GB"/>
        </a:p>
      </dgm:t>
    </dgm:pt>
    <dgm:pt modelId="{57F5670A-4602-4BAE-A4AA-C7F947520C52}" type="sibTrans" cxnId="{4ED7D129-699B-4AF1-8BE7-5C3C3D7B5BAB}">
      <dgm:prSet/>
      <dgm:spPr/>
      <dgm:t>
        <a:bodyPr/>
        <a:lstStyle/>
        <a:p>
          <a:endParaRPr lang="en-GB"/>
        </a:p>
      </dgm:t>
    </dgm:pt>
    <dgm:pt modelId="{4AAD3F1E-33F2-481C-AD12-43F11EF5A7E5}">
      <dgm:prSet phldrT="[Text]" custT="1"/>
      <dgm:spPr/>
      <dgm:t>
        <a:bodyPr/>
        <a:lstStyle/>
        <a:p>
          <a:r>
            <a:rPr lang="en-GB" sz="1400" dirty="0" smtClean="0"/>
            <a:t>b. </a:t>
          </a:r>
          <a:r>
            <a:rPr lang="en-GB" sz="1400" dirty="0" err="1" smtClean="0"/>
            <a:t>Penelitian</a:t>
          </a:r>
          <a:r>
            <a:rPr lang="en-GB" sz="1400" dirty="0" smtClean="0"/>
            <a:t> </a:t>
          </a:r>
          <a:r>
            <a:rPr lang="en-GB" sz="1400" dirty="0" err="1" smtClean="0"/>
            <a:t>Terapan</a:t>
          </a:r>
          <a:endParaRPr lang="en-GB" sz="1400" dirty="0" smtClean="0"/>
        </a:p>
        <a:p>
          <a:r>
            <a:rPr lang="en-GB" sz="1400" dirty="0" smtClean="0"/>
            <a:t>- </a:t>
          </a:r>
          <a:r>
            <a:rPr lang="en-GB" sz="1400" dirty="0" err="1" smtClean="0"/>
            <a:t>Penelitian</a:t>
          </a:r>
          <a:r>
            <a:rPr lang="en-GB" sz="1400" dirty="0" smtClean="0"/>
            <a:t> </a:t>
          </a:r>
          <a:r>
            <a:rPr lang="en-GB" sz="1400" dirty="0" err="1" smtClean="0"/>
            <a:t>Strategis</a:t>
          </a:r>
          <a:r>
            <a:rPr lang="en-GB" sz="1400" dirty="0" smtClean="0"/>
            <a:t> </a:t>
          </a:r>
          <a:r>
            <a:rPr lang="en-GB" sz="1400" dirty="0" err="1" smtClean="0"/>
            <a:t>Nasional</a:t>
          </a:r>
          <a:r>
            <a:rPr lang="en-GB" sz="1400" dirty="0" smtClean="0"/>
            <a:t> (PSN).</a:t>
          </a:r>
        </a:p>
        <a:p>
          <a:r>
            <a:rPr lang="fi-FI" sz="1400" dirty="0" smtClean="0"/>
            <a:t>- Penelitian Penciptan dan Penyajian Seni (P3S).</a:t>
          </a:r>
          <a:endParaRPr lang="en-GB" sz="1400" dirty="0" smtClean="0"/>
        </a:p>
        <a:p>
          <a:r>
            <a:rPr lang="en-GB" sz="1400" dirty="0" smtClean="0"/>
            <a:t>- </a:t>
          </a:r>
          <a:r>
            <a:rPr lang="en-GB" sz="1400" dirty="0" err="1" smtClean="0"/>
            <a:t>Penelitian</a:t>
          </a:r>
          <a:r>
            <a:rPr lang="en-GB" sz="1400" dirty="0" smtClean="0"/>
            <a:t> </a:t>
          </a:r>
          <a:r>
            <a:rPr lang="en-GB" sz="1400" dirty="0" err="1" smtClean="0"/>
            <a:t>Unggulan</a:t>
          </a:r>
          <a:r>
            <a:rPr lang="en-GB" sz="1400" dirty="0" smtClean="0"/>
            <a:t> </a:t>
          </a:r>
          <a:r>
            <a:rPr lang="en-GB" sz="1400" dirty="0" err="1" smtClean="0"/>
            <a:t>Strategis</a:t>
          </a:r>
          <a:r>
            <a:rPr lang="en-GB" sz="1400" dirty="0" smtClean="0"/>
            <a:t> </a:t>
          </a:r>
          <a:r>
            <a:rPr lang="en-GB" sz="1400" dirty="0" err="1" smtClean="0"/>
            <a:t>Nasional</a:t>
          </a:r>
          <a:r>
            <a:rPr lang="en-GB" sz="1400" dirty="0" smtClean="0"/>
            <a:t> (PUSN).</a:t>
          </a:r>
          <a:endParaRPr lang="en-GB" sz="1400" dirty="0"/>
        </a:p>
      </dgm:t>
    </dgm:pt>
    <dgm:pt modelId="{57174F43-02BB-4902-80B4-59C51BE1C162}" type="parTrans" cxnId="{987B5012-A702-4012-A585-8151981EF048}">
      <dgm:prSet/>
      <dgm:spPr/>
      <dgm:t>
        <a:bodyPr/>
        <a:lstStyle/>
        <a:p>
          <a:endParaRPr lang="en-GB"/>
        </a:p>
      </dgm:t>
    </dgm:pt>
    <dgm:pt modelId="{38D4FD19-53F6-436A-AEFB-5A008525ACB8}" type="sibTrans" cxnId="{987B5012-A702-4012-A585-8151981EF048}">
      <dgm:prSet/>
      <dgm:spPr/>
      <dgm:t>
        <a:bodyPr/>
        <a:lstStyle/>
        <a:p>
          <a:endParaRPr lang="en-GB"/>
        </a:p>
      </dgm:t>
    </dgm:pt>
    <dgm:pt modelId="{492661C9-81B0-48C3-AD87-3C7DF50423D2}">
      <dgm:prSet phldrT="[Text]" custT="1"/>
      <dgm:spPr/>
      <dgm:t>
        <a:bodyPr/>
        <a:lstStyle/>
        <a:p>
          <a:r>
            <a:rPr lang="en-GB" sz="1200" dirty="0" smtClean="0"/>
            <a:t>c. </a:t>
          </a:r>
          <a:r>
            <a:rPr lang="en-GB" sz="1200" dirty="0" err="1" smtClean="0"/>
            <a:t>Penelitian</a:t>
          </a:r>
          <a:r>
            <a:rPr lang="en-GB" sz="1200" dirty="0" smtClean="0"/>
            <a:t> </a:t>
          </a:r>
          <a:r>
            <a:rPr lang="en-GB" sz="1200" dirty="0" err="1" smtClean="0"/>
            <a:t>Peningkatan</a:t>
          </a:r>
          <a:r>
            <a:rPr lang="en-GB" sz="1200" dirty="0" smtClean="0"/>
            <a:t> </a:t>
          </a:r>
          <a:r>
            <a:rPr lang="en-GB" sz="1200" dirty="0" err="1" smtClean="0"/>
            <a:t>Kapasitas</a:t>
          </a:r>
          <a:endParaRPr lang="en-GB" sz="1200" dirty="0" smtClean="0"/>
        </a:p>
        <a:p>
          <a:r>
            <a:rPr lang="en-GB" sz="1200" dirty="0" smtClean="0"/>
            <a:t>- </a:t>
          </a:r>
          <a:r>
            <a:rPr lang="en-GB" sz="1600" dirty="0" err="1" smtClean="0">
              <a:solidFill>
                <a:srgbClr val="FF0000"/>
              </a:solidFill>
            </a:rPr>
            <a:t>Penelitian</a:t>
          </a:r>
          <a:r>
            <a:rPr lang="en-GB" sz="1600" dirty="0" smtClean="0">
              <a:solidFill>
                <a:srgbClr val="FF0000"/>
              </a:solidFill>
            </a:rPr>
            <a:t> </a:t>
          </a:r>
          <a:r>
            <a:rPr lang="en-GB" sz="1600" dirty="0" err="1" smtClean="0">
              <a:solidFill>
                <a:srgbClr val="FF0000"/>
              </a:solidFill>
            </a:rPr>
            <a:t>Dosen</a:t>
          </a:r>
          <a:r>
            <a:rPr lang="en-GB" sz="1600" dirty="0" smtClean="0">
              <a:solidFill>
                <a:srgbClr val="FF0000"/>
              </a:solidFill>
            </a:rPr>
            <a:t> </a:t>
          </a:r>
          <a:r>
            <a:rPr lang="en-GB" sz="1600" dirty="0" err="1" smtClean="0">
              <a:solidFill>
                <a:srgbClr val="FF0000"/>
              </a:solidFill>
            </a:rPr>
            <a:t>Pemula</a:t>
          </a:r>
          <a:r>
            <a:rPr lang="en-GB" sz="1600" dirty="0" smtClean="0">
              <a:solidFill>
                <a:srgbClr val="FF0000"/>
              </a:solidFill>
            </a:rPr>
            <a:t> (PDP).</a:t>
          </a:r>
        </a:p>
        <a:p>
          <a:r>
            <a:rPr lang="fi-FI" sz="1200" dirty="0" smtClean="0"/>
            <a:t>- Penelitian Kerjasama Antar Perguruan Tinggi (PKPT).</a:t>
          </a:r>
          <a:endParaRPr lang="en-GB" sz="1200" dirty="0" smtClean="0"/>
        </a:p>
        <a:p>
          <a:r>
            <a:rPr lang="en-GB" sz="1200" dirty="0" smtClean="0"/>
            <a:t>- </a:t>
          </a:r>
          <a:r>
            <a:rPr lang="en-GB" sz="1200" dirty="0" err="1" smtClean="0"/>
            <a:t>Penelitian</a:t>
          </a:r>
          <a:r>
            <a:rPr lang="en-GB" sz="1200" dirty="0" smtClean="0"/>
            <a:t> Tim </a:t>
          </a:r>
          <a:r>
            <a:rPr lang="en-GB" sz="1200" dirty="0" err="1" smtClean="0"/>
            <a:t>Pascasarjana</a:t>
          </a:r>
          <a:r>
            <a:rPr lang="en-GB" sz="1200" dirty="0" smtClean="0"/>
            <a:t> (PTP).</a:t>
          </a:r>
        </a:p>
        <a:p>
          <a:r>
            <a:rPr lang="en-GB" sz="1200" dirty="0" smtClean="0"/>
            <a:t>- </a:t>
          </a:r>
          <a:r>
            <a:rPr lang="en-GB" sz="1200" dirty="0" err="1" smtClean="0"/>
            <a:t>Penelitian</a:t>
          </a:r>
          <a:r>
            <a:rPr lang="en-GB" sz="1200" dirty="0" smtClean="0"/>
            <a:t> </a:t>
          </a:r>
          <a:r>
            <a:rPr lang="en-GB" sz="1200" dirty="0" err="1" smtClean="0"/>
            <a:t>Disertasi</a:t>
          </a:r>
          <a:r>
            <a:rPr lang="en-GB" sz="1200" dirty="0" smtClean="0"/>
            <a:t> </a:t>
          </a:r>
          <a:r>
            <a:rPr lang="en-GB" sz="1200" dirty="0" err="1" smtClean="0"/>
            <a:t>Doktor</a:t>
          </a:r>
          <a:r>
            <a:rPr lang="en-GB" sz="1200" dirty="0" smtClean="0"/>
            <a:t> (PDD).</a:t>
          </a:r>
        </a:p>
        <a:p>
          <a:r>
            <a:rPr lang="en-GB" sz="1200" dirty="0" smtClean="0"/>
            <a:t>- </a:t>
          </a:r>
          <a:r>
            <a:rPr lang="en-GB" sz="1200" dirty="0" err="1" smtClean="0"/>
            <a:t>Penelitian</a:t>
          </a:r>
          <a:r>
            <a:rPr lang="en-GB" sz="1200" dirty="0" smtClean="0"/>
            <a:t> </a:t>
          </a:r>
          <a:r>
            <a:rPr lang="en-GB" sz="1200" dirty="0" err="1" smtClean="0"/>
            <a:t>Pendidikan</a:t>
          </a:r>
          <a:r>
            <a:rPr lang="en-GB" sz="1200" dirty="0" smtClean="0"/>
            <a:t> Magister </a:t>
          </a:r>
          <a:r>
            <a:rPr lang="en-GB" sz="1200" dirty="0" err="1" smtClean="0"/>
            <a:t>menuju</a:t>
          </a:r>
          <a:r>
            <a:rPr lang="en-GB" sz="1200" dirty="0" smtClean="0"/>
            <a:t> </a:t>
          </a:r>
          <a:r>
            <a:rPr lang="en-GB" sz="1200" dirty="0" err="1" smtClean="0"/>
            <a:t>Doktor</a:t>
          </a:r>
          <a:r>
            <a:rPr lang="en-GB" sz="1200" dirty="0" smtClean="0"/>
            <a:t> </a:t>
          </a:r>
          <a:r>
            <a:rPr lang="en-GB" sz="1200" dirty="0" err="1" smtClean="0"/>
            <a:t>untuk</a:t>
          </a:r>
          <a:r>
            <a:rPr lang="en-GB" sz="1200" dirty="0" smtClean="0"/>
            <a:t> </a:t>
          </a:r>
          <a:r>
            <a:rPr lang="en-GB" sz="1200" dirty="0" err="1" smtClean="0"/>
            <a:t>Sarjana</a:t>
          </a:r>
          <a:r>
            <a:rPr lang="en-GB" sz="1200" dirty="0" smtClean="0"/>
            <a:t> </a:t>
          </a:r>
          <a:r>
            <a:rPr lang="en-GB" sz="1200" dirty="0" err="1" smtClean="0"/>
            <a:t>Unggul</a:t>
          </a:r>
          <a:endParaRPr lang="en-GB" sz="1200" dirty="0" smtClean="0"/>
        </a:p>
        <a:p>
          <a:r>
            <a:rPr lang="en-GB" sz="1200" dirty="0" smtClean="0"/>
            <a:t>(PMDSU).</a:t>
          </a:r>
        </a:p>
        <a:p>
          <a:r>
            <a:rPr lang="en-GB" sz="1200" dirty="0" smtClean="0"/>
            <a:t>- </a:t>
          </a:r>
          <a:r>
            <a:rPr lang="en-GB" sz="1200" dirty="0" err="1" smtClean="0"/>
            <a:t>Penelitian</a:t>
          </a:r>
          <a:r>
            <a:rPr lang="en-GB" sz="1200" dirty="0" smtClean="0"/>
            <a:t> </a:t>
          </a:r>
          <a:r>
            <a:rPr lang="en-GB" sz="1200" dirty="0" err="1" smtClean="0"/>
            <a:t>Pascadoktor</a:t>
          </a:r>
          <a:r>
            <a:rPr lang="en-GB" sz="1200" dirty="0" smtClean="0"/>
            <a:t> (PPD).</a:t>
          </a:r>
          <a:endParaRPr lang="en-GB" sz="1200" dirty="0"/>
        </a:p>
      </dgm:t>
    </dgm:pt>
    <dgm:pt modelId="{80E99DA1-B78D-4FD6-8681-D5D902CE0D24}" type="parTrans" cxnId="{266B6E91-6DF6-4F67-8DA0-C5067BBF5321}">
      <dgm:prSet/>
      <dgm:spPr/>
      <dgm:t>
        <a:bodyPr/>
        <a:lstStyle/>
        <a:p>
          <a:endParaRPr lang="en-GB"/>
        </a:p>
      </dgm:t>
    </dgm:pt>
    <dgm:pt modelId="{F3769512-619B-415F-A690-656C39381D9E}" type="sibTrans" cxnId="{266B6E91-6DF6-4F67-8DA0-C5067BBF5321}">
      <dgm:prSet/>
      <dgm:spPr/>
      <dgm:t>
        <a:bodyPr/>
        <a:lstStyle/>
        <a:p>
          <a:endParaRPr lang="en-GB"/>
        </a:p>
      </dgm:t>
    </dgm:pt>
    <dgm:pt modelId="{9E6C17FE-FA3A-4938-8811-8A0210EC3E65}" type="pres">
      <dgm:prSet presAssocID="{8B599B13-A890-4219-8459-477C689FAAB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4EB6DFA-A00D-4FF9-817D-A31D876364C2}" type="pres">
      <dgm:prSet presAssocID="{E731E633-408D-4F3A-AF24-067312A4E847}" presName="posSpace" presStyleCnt="0"/>
      <dgm:spPr/>
    </dgm:pt>
    <dgm:pt modelId="{2C35E71A-3009-4611-985C-84317548DA2B}" type="pres">
      <dgm:prSet presAssocID="{E731E633-408D-4F3A-AF24-067312A4E847}" presName="vertFlow" presStyleCnt="0"/>
      <dgm:spPr/>
    </dgm:pt>
    <dgm:pt modelId="{A25BA4A0-CD3D-47CB-BB92-6EA56F5D9A5D}" type="pres">
      <dgm:prSet presAssocID="{E731E633-408D-4F3A-AF24-067312A4E847}" presName="topSpace" presStyleCnt="0"/>
      <dgm:spPr/>
    </dgm:pt>
    <dgm:pt modelId="{0B65FB40-AF3D-4B05-A995-A8FAB9C3BA58}" type="pres">
      <dgm:prSet presAssocID="{E731E633-408D-4F3A-AF24-067312A4E847}" presName="firstComp" presStyleCnt="0"/>
      <dgm:spPr/>
    </dgm:pt>
    <dgm:pt modelId="{F3AF63B0-3D15-43F5-A9CA-528930E6F3A2}" type="pres">
      <dgm:prSet presAssocID="{E731E633-408D-4F3A-AF24-067312A4E847}" presName="firstChild" presStyleLbl="bgAccFollowNode1" presStyleIdx="0" presStyleCnt="3" custScaleX="220252" custScaleY="103398" custLinFactNeighborX="-17914" custLinFactNeighborY="-11275"/>
      <dgm:spPr/>
      <dgm:t>
        <a:bodyPr/>
        <a:lstStyle/>
        <a:p>
          <a:endParaRPr lang="en-GB"/>
        </a:p>
      </dgm:t>
    </dgm:pt>
    <dgm:pt modelId="{2681BC3B-FD4F-47BB-935B-F4AE740949A4}" type="pres">
      <dgm:prSet presAssocID="{E731E633-408D-4F3A-AF24-067312A4E84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1C487-7ED6-4BB3-8212-C12FAEEB4FDA}" type="pres">
      <dgm:prSet presAssocID="{4AAD3F1E-33F2-481C-AD12-43F11EF5A7E5}" presName="comp" presStyleCnt="0"/>
      <dgm:spPr/>
    </dgm:pt>
    <dgm:pt modelId="{62BAB39F-7B2D-4EBF-B360-305CA1F12C52}" type="pres">
      <dgm:prSet presAssocID="{4AAD3F1E-33F2-481C-AD12-43F11EF5A7E5}" presName="child" presStyleLbl="bgAccFollowNode1" presStyleIdx="1" presStyleCnt="3" custScaleX="121721" custLinFactNeighborX="-14899" custLinFactNeighborY="-11275"/>
      <dgm:spPr/>
      <dgm:t>
        <a:bodyPr/>
        <a:lstStyle/>
        <a:p>
          <a:endParaRPr lang="en-GB"/>
        </a:p>
      </dgm:t>
    </dgm:pt>
    <dgm:pt modelId="{FE7C5313-F2B9-488D-8438-D5B642AA5491}" type="pres">
      <dgm:prSet presAssocID="{4AAD3F1E-33F2-481C-AD12-43F11EF5A7E5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F3112-70A9-4281-A70D-0B7E7B2BA3A0}" type="pres">
      <dgm:prSet presAssocID="{492661C9-81B0-48C3-AD87-3C7DF50423D2}" presName="comp" presStyleCnt="0"/>
      <dgm:spPr/>
    </dgm:pt>
    <dgm:pt modelId="{6F7940F4-74FD-4FB6-A104-0676DB466DF2}" type="pres">
      <dgm:prSet presAssocID="{492661C9-81B0-48C3-AD87-3C7DF50423D2}" presName="child" presStyleLbl="bgAccFollowNode1" presStyleIdx="2" presStyleCnt="3" custScaleX="167887" custScaleY="160242" custLinFactNeighborX="-14589" custLinFactNeighborY="-17424"/>
      <dgm:spPr/>
      <dgm:t>
        <a:bodyPr/>
        <a:lstStyle/>
        <a:p>
          <a:endParaRPr lang="en-GB"/>
        </a:p>
      </dgm:t>
    </dgm:pt>
    <dgm:pt modelId="{6F5A137E-0867-40F6-BD23-B77A02E6F02C}" type="pres">
      <dgm:prSet presAssocID="{492661C9-81B0-48C3-AD87-3C7DF50423D2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708EE-A88D-44CD-A3EA-0972D1F3B2AC}" type="pres">
      <dgm:prSet presAssocID="{E731E633-408D-4F3A-AF24-067312A4E847}" presName="negSpace" presStyleCnt="0"/>
      <dgm:spPr/>
    </dgm:pt>
    <dgm:pt modelId="{48C019B3-DFD2-4ACE-8174-68B5FB66DBB4}" type="pres">
      <dgm:prSet presAssocID="{E731E633-408D-4F3A-AF24-067312A4E847}" presName="circle" presStyleLbl="node1" presStyleIdx="0" presStyleCnt="1" custLinFactNeighborX="14713" custLinFactNeighborY="-2051"/>
      <dgm:spPr/>
      <dgm:t>
        <a:bodyPr/>
        <a:lstStyle/>
        <a:p>
          <a:endParaRPr lang="en-GB"/>
        </a:p>
      </dgm:t>
    </dgm:pt>
  </dgm:ptLst>
  <dgm:cxnLst>
    <dgm:cxn modelId="{5C01F5EC-FF7B-4F02-87EB-CA6CCB04096F}" type="presOf" srcId="{4AAD3F1E-33F2-481C-AD12-43F11EF5A7E5}" destId="{FE7C5313-F2B9-488D-8438-D5B642AA5491}" srcOrd="1" destOrd="0" presId="urn:microsoft.com/office/officeart/2005/8/layout/hList9"/>
    <dgm:cxn modelId="{E166518B-2BB6-46CA-8BA4-080A13D7FFB4}" type="presOf" srcId="{1E81A0A2-B6E2-4F99-967B-BDE5524E2FCD}" destId="{F3AF63B0-3D15-43F5-A9CA-528930E6F3A2}" srcOrd="0" destOrd="0" presId="urn:microsoft.com/office/officeart/2005/8/layout/hList9"/>
    <dgm:cxn modelId="{266B6E91-6DF6-4F67-8DA0-C5067BBF5321}" srcId="{E731E633-408D-4F3A-AF24-067312A4E847}" destId="{492661C9-81B0-48C3-AD87-3C7DF50423D2}" srcOrd="2" destOrd="0" parTransId="{80E99DA1-B78D-4FD6-8681-D5D902CE0D24}" sibTransId="{F3769512-619B-415F-A690-656C39381D9E}"/>
    <dgm:cxn modelId="{520DBBD4-71B5-49A2-BA43-D1974577FA05}" srcId="{8B599B13-A890-4219-8459-477C689FAAB5}" destId="{E731E633-408D-4F3A-AF24-067312A4E847}" srcOrd="0" destOrd="0" parTransId="{E4F3FA75-015A-439F-8E6B-4667A694461F}" sibTransId="{CD1F3EE9-D8C0-442A-BD4C-A9F6E10A61EF}"/>
    <dgm:cxn modelId="{E5094DF0-0FE2-45E4-BFDE-B19F4F778F15}" type="presOf" srcId="{4AAD3F1E-33F2-481C-AD12-43F11EF5A7E5}" destId="{62BAB39F-7B2D-4EBF-B360-305CA1F12C52}" srcOrd="0" destOrd="0" presId="urn:microsoft.com/office/officeart/2005/8/layout/hList9"/>
    <dgm:cxn modelId="{E2509172-3063-4705-872D-E0B7BB6BAFEA}" type="presOf" srcId="{492661C9-81B0-48C3-AD87-3C7DF50423D2}" destId="{6F7940F4-74FD-4FB6-A104-0676DB466DF2}" srcOrd="0" destOrd="0" presId="urn:microsoft.com/office/officeart/2005/8/layout/hList9"/>
    <dgm:cxn modelId="{7987F823-BDF4-467C-B866-FEF9ECE60FE9}" type="presOf" srcId="{8B599B13-A890-4219-8459-477C689FAAB5}" destId="{9E6C17FE-FA3A-4938-8811-8A0210EC3E65}" srcOrd="0" destOrd="0" presId="urn:microsoft.com/office/officeart/2005/8/layout/hList9"/>
    <dgm:cxn modelId="{4ED7D129-699B-4AF1-8BE7-5C3C3D7B5BAB}" srcId="{E731E633-408D-4F3A-AF24-067312A4E847}" destId="{1E81A0A2-B6E2-4F99-967B-BDE5524E2FCD}" srcOrd="0" destOrd="0" parTransId="{BDBCA504-F4CA-431B-B236-90B4E8019A1F}" sibTransId="{57F5670A-4602-4BAE-A4AA-C7F947520C52}"/>
    <dgm:cxn modelId="{B5BD9BB2-6F0A-46AD-BC22-463102809A77}" type="presOf" srcId="{1E81A0A2-B6E2-4F99-967B-BDE5524E2FCD}" destId="{2681BC3B-FD4F-47BB-935B-F4AE740949A4}" srcOrd="1" destOrd="0" presId="urn:microsoft.com/office/officeart/2005/8/layout/hList9"/>
    <dgm:cxn modelId="{987B5012-A702-4012-A585-8151981EF048}" srcId="{E731E633-408D-4F3A-AF24-067312A4E847}" destId="{4AAD3F1E-33F2-481C-AD12-43F11EF5A7E5}" srcOrd="1" destOrd="0" parTransId="{57174F43-02BB-4902-80B4-59C51BE1C162}" sibTransId="{38D4FD19-53F6-436A-AEFB-5A008525ACB8}"/>
    <dgm:cxn modelId="{38398203-370B-4E84-8BF8-D9B73A311F37}" type="presOf" srcId="{492661C9-81B0-48C3-AD87-3C7DF50423D2}" destId="{6F5A137E-0867-40F6-BD23-B77A02E6F02C}" srcOrd="1" destOrd="0" presId="urn:microsoft.com/office/officeart/2005/8/layout/hList9"/>
    <dgm:cxn modelId="{344510AA-8200-4BDB-BB3A-B2BB0AB2ABA3}" type="presOf" srcId="{E731E633-408D-4F3A-AF24-067312A4E847}" destId="{48C019B3-DFD2-4ACE-8174-68B5FB66DBB4}" srcOrd="0" destOrd="0" presId="urn:microsoft.com/office/officeart/2005/8/layout/hList9"/>
    <dgm:cxn modelId="{EE5DF17B-F4D2-4979-B9A6-3C7C3DF232FB}" type="presParOf" srcId="{9E6C17FE-FA3A-4938-8811-8A0210EC3E65}" destId="{34EB6DFA-A00D-4FF9-817D-A31D876364C2}" srcOrd="0" destOrd="0" presId="urn:microsoft.com/office/officeart/2005/8/layout/hList9"/>
    <dgm:cxn modelId="{C047B0C3-4A4E-4B2B-A918-C5BAA679E7D1}" type="presParOf" srcId="{9E6C17FE-FA3A-4938-8811-8A0210EC3E65}" destId="{2C35E71A-3009-4611-985C-84317548DA2B}" srcOrd="1" destOrd="0" presId="urn:microsoft.com/office/officeart/2005/8/layout/hList9"/>
    <dgm:cxn modelId="{E6880CA5-88B7-4936-B63C-8A184DC66766}" type="presParOf" srcId="{2C35E71A-3009-4611-985C-84317548DA2B}" destId="{A25BA4A0-CD3D-47CB-BB92-6EA56F5D9A5D}" srcOrd="0" destOrd="0" presId="urn:microsoft.com/office/officeart/2005/8/layout/hList9"/>
    <dgm:cxn modelId="{A01F0465-1715-4EB1-806E-72FA771C1273}" type="presParOf" srcId="{2C35E71A-3009-4611-985C-84317548DA2B}" destId="{0B65FB40-AF3D-4B05-A995-A8FAB9C3BA58}" srcOrd="1" destOrd="0" presId="urn:microsoft.com/office/officeart/2005/8/layout/hList9"/>
    <dgm:cxn modelId="{EAD5A382-F668-427D-ABA3-55CE7CA45FCF}" type="presParOf" srcId="{0B65FB40-AF3D-4B05-A995-A8FAB9C3BA58}" destId="{F3AF63B0-3D15-43F5-A9CA-528930E6F3A2}" srcOrd="0" destOrd="0" presId="urn:microsoft.com/office/officeart/2005/8/layout/hList9"/>
    <dgm:cxn modelId="{D40CDA9C-E5A8-43CE-A802-FD5E6FFBA167}" type="presParOf" srcId="{0B65FB40-AF3D-4B05-A995-A8FAB9C3BA58}" destId="{2681BC3B-FD4F-47BB-935B-F4AE740949A4}" srcOrd="1" destOrd="0" presId="urn:microsoft.com/office/officeart/2005/8/layout/hList9"/>
    <dgm:cxn modelId="{25AA20B2-91F1-493D-9460-5AAD1E525529}" type="presParOf" srcId="{2C35E71A-3009-4611-985C-84317548DA2B}" destId="{DC71C487-7ED6-4BB3-8212-C12FAEEB4FDA}" srcOrd="2" destOrd="0" presId="urn:microsoft.com/office/officeart/2005/8/layout/hList9"/>
    <dgm:cxn modelId="{C28035CC-D5C7-46D5-A5FB-F49C8535BC77}" type="presParOf" srcId="{DC71C487-7ED6-4BB3-8212-C12FAEEB4FDA}" destId="{62BAB39F-7B2D-4EBF-B360-305CA1F12C52}" srcOrd="0" destOrd="0" presId="urn:microsoft.com/office/officeart/2005/8/layout/hList9"/>
    <dgm:cxn modelId="{8EC86A3A-6ACF-4A6E-A760-EBBD2B8F5202}" type="presParOf" srcId="{DC71C487-7ED6-4BB3-8212-C12FAEEB4FDA}" destId="{FE7C5313-F2B9-488D-8438-D5B642AA5491}" srcOrd="1" destOrd="0" presId="urn:microsoft.com/office/officeart/2005/8/layout/hList9"/>
    <dgm:cxn modelId="{FE5901FF-8A52-4557-9E3A-FE7B125CEFBA}" type="presParOf" srcId="{2C35E71A-3009-4611-985C-84317548DA2B}" destId="{3ADF3112-70A9-4281-A70D-0B7E7B2BA3A0}" srcOrd="3" destOrd="0" presId="urn:microsoft.com/office/officeart/2005/8/layout/hList9"/>
    <dgm:cxn modelId="{5E88E9A8-09FA-4D50-88F1-BC90B3E3A5B5}" type="presParOf" srcId="{3ADF3112-70A9-4281-A70D-0B7E7B2BA3A0}" destId="{6F7940F4-74FD-4FB6-A104-0676DB466DF2}" srcOrd="0" destOrd="0" presId="urn:microsoft.com/office/officeart/2005/8/layout/hList9"/>
    <dgm:cxn modelId="{A53CBC5A-B498-4BB2-8D6E-C747793EC5CA}" type="presParOf" srcId="{3ADF3112-70A9-4281-A70D-0B7E7B2BA3A0}" destId="{6F5A137E-0867-40F6-BD23-B77A02E6F02C}" srcOrd="1" destOrd="0" presId="urn:microsoft.com/office/officeart/2005/8/layout/hList9"/>
    <dgm:cxn modelId="{81450B3A-DCDA-47C0-9D7C-55FBC11AF2BD}" type="presParOf" srcId="{9E6C17FE-FA3A-4938-8811-8A0210EC3E65}" destId="{20B708EE-A88D-44CD-A3EA-0972D1F3B2AC}" srcOrd="2" destOrd="0" presId="urn:microsoft.com/office/officeart/2005/8/layout/hList9"/>
    <dgm:cxn modelId="{08629A30-DD3C-4C7B-B994-7AF96D2B6219}" type="presParOf" srcId="{9E6C17FE-FA3A-4938-8811-8A0210EC3E65}" destId="{48C019B3-DFD2-4ACE-8174-68B5FB66DBB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5BFFA-4D12-440D-BDAD-34A2141E034C}" type="doc">
      <dgm:prSet loTypeId="urn:microsoft.com/office/officeart/2005/8/layout/hProcess9" loCatId="process" qsTypeId="urn:microsoft.com/office/officeart/2009/2/quickstyle/3d8" qsCatId="3D" csTypeId="urn:microsoft.com/office/officeart/2005/8/colors/accent1_2" csCatId="accent1" phldr="1"/>
      <dgm:spPr/>
    </dgm:pt>
    <dgm:pt modelId="{82D99C69-3498-484A-8C85-21B14ED03E85}">
      <dgm:prSet phldrT="[Text]"/>
      <dgm:spPr/>
      <dgm:t>
        <a:bodyPr/>
        <a:lstStyle/>
        <a:p>
          <a:r>
            <a:rPr lang="en-GB" dirty="0" err="1" smtClean="0"/>
            <a:t>Kategori</a:t>
          </a:r>
          <a:r>
            <a:rPr lang="en-GB" dirty="0" smtClean="0"/>
            <a:t> </a:t>
          </a:r>
          <a:r>
            <a:rPr lang="en-GB" dirty="0" err="1" smtClean="0"/>
            <a:t>Penelitian</a:t>
          </a:r>
          <a:r>
            <a:rPr lang="en-GB" dirty="0" smtClean="0"/>
            <a:t>:</a:t>
          </a:r>
        </a:p>
        <a:p>
          <a:r>
            <a:rPr lang="en-GB" dirty="0" err="1" smtClean="0"/>
            <a:t>Penelitian</a:t>
          </a:r>
          <a:endParaRPr lang="en-GB" dirty="0" smtClean="0"/>
        </a:p>
        <a:p>
          <a:r>
            <a:rPr lang="en-GB" dirty="0" err="1" smtClean="0"/>
            <a:t>Peningkatan</a:t>
          </a:r>
          <a:endParaRPr lang="en-GB" dirty="0" smtClean="0"/>
        </a:p>
        <a:p>
          <a:r>
            <a:rPr lang="en-GB" dirty="0" err="1" smtClean="0"/>
            <a:t>Kapasitas</a:t>
          </a:r>
          <a:endParaRPr lang="en-GB" dirty="0"/>
        </a:p>
      </dgm:t>
    </dgm:pt>
    <dgm:pt modelId="{A1DD3697-C2DE-4439-BB02-D8B1E5065EA6}" type="parTrans" cxnId="{5B673673-A742-4E1E-8AA6-B5E5D26C1A5B}">
      <dgm:prSet/>
      <dgm:spPr/>
      <dgm:t>
        <a:bodyPr/>
        <a:lstStyle/>
        <a:p>
          <a:endParaRPr lang="en-GB"/>
        </a:p>
      </dgm:t>
    </dgm:pt>
    <dgm:pt modelId="{A9A024C4-E8CF-4FB6-9FAF-C45CDC06DDEF}" type="sibTrans" cxnId="{5B673673-A742-4E1E-8AA6-B5E5D26C1A5B}">
      <dgm:prSet/>
      <dgm:spPr/>
      <dgm:t>
        <a:bodyPr/>
        <a:lstStyle/>
        <a:p>
          <a:endParaRPr lang="en-GB"/>
        </a:p>
      </dgm:t>
    </dgm:pt>
    <dgm:pt modelId="{A385BDE4-D329-4920-83FC-F31531761347}">
      <dgm:prSet phldrT="[Text]"/>
      <dgm:spPr/>
      <dgm:t>
        <a:bodyPr/>
        <a:lstStyle/>
        <a:p>
          <a:r>
            <a:rPr lang="en-GB" dirty="0" err="1" smtClean="0"/>
            <a:t>Skema</a:t>
          </a:r>
          <a:r>
            <a:rPr lang="en-GB" dirty="0" smtClean="0"/>
            <a:t>:</a:t>
          </a:r>
        </a:p>
        <a:p>
          <a:r>
            <a:rPr lang="en-GB" dirty="0" err="1" smtClean="0"/>
            <a:t>Penelitian</a:t>
          </a:r>
          <a:r>
            <a:rPr lang="en-GB" dirty="0" smtClean="0"/>
            <a:t> </a:t>
          </a:r>
          <a:r>
            <a:rPr lang="en-GB" dirty="0" err="1" smtClean="0"/>
            <a:t>Dosen</a:t>
          </a:r>
          <a:r>
            <a:rPr lang="en-GB" dirty="0" smtClean="0"/>
            <a:t> </a:t>
          </a:r>
          <a:r>
            <a:rPr lang="en-GB" dirty="0" err="1" smtClean="0"/>
            <a:t>Pemula</a:t>
          </a:r>
          <a:r>
            <a:rPr lang="en-GB" dirty="0" smtClean="0"/>
            <a:t> (PDP)</a:t>
          </a:r>
          <a:endParaRPr lang="en-GB" dirty="0"/>
        </a:p>
      </dgm:t>
    </dgm:pt>
    <dgm:pt modelId="{47A2A019-9073-4CEF-B43F-58EDFAA97731}" type="parTrans" cxnId="{56F32D46-3593-4F36-A631-F94DD2BC0622}">
      <dgm:prSet/>
      <dgm:spPr/>
      <dgm:t>
        <a:bodyPr/>
        <a:lstStyle/>
        <a:p>
          <a:endParaRPr lang="en-GB"/>
        </a:p>
      </dgm:t>
    </dgm:pt>
    <dgm:pt modelId="{D0F04C22-A192-42AC-8DBD-CA657ACA7C07}" type="sibTrans" cxnId="{56F32D46-3593-4F36-A631-F94DD2BC0622}">
      <dgm:prSet/>
      <dgm:spPr/>
      <dgm:t>
        <a:bodyPr/>
        <a:lstStyle/>
        <a:p>
          <a:endParaRPr lang="en-GB"/>
        </a:p>
      </dgm:t>
    </dgm:pt>
    <dgm:pt modelId="{8B5510B3-B475-4AA3-B9B1-6E851657D6A0}">
      <dgm:prSet phldrT="[Text]"/>
      <dgm:spPr/>
      <dgm:t>
        <a:bodyPr/>
        <a:lstStyle/>
        <a:p>
          <a:r>
            <a:rPr lang="en-GB" dirty="0" err="1" smtClean="0"/>
            <a:t>Acuan</a:t>
          </a:r>
          <a:r>
            <a:rPr lang="en-GB" dirty="0" smtClean="0"/>
            <a:t> SBK </a:t>
          </a:r>
          <a:r>
            <a:rPr lang="en-GB" dirty="0" err="1" smtClean="0"/>
            <a:t>Riset</a:t>
          </a:r>
          <a:r>
            <a:rPr lang="en-GB" dirty="0" smtClean="0"/>
            <a:t>:</a:t>
          </a:r>
        </a:p>
        <a:p>
          <a:r>
            <a:rPr lang="en-GB" dirty="0" smtClean="0"/>
            <a:t>SBK </a:t>
          </a:r>
          <a:r>
            <a:rPr lang="en-GB" dirty="0" err="1" smtClean="0"/>
            <a:t>Penelitian</a:t>
          </a:r>
          <a:r>
            <a:rPr lang="en-GB" dirty="0" smtClean="0"/>
            <a:t> </a:t>
          </a:r>
          <a:r>
            <a:rPr lang="en-GB" dirty="0" err="1" smtClean="0"/>
            <a:t>Pembinaan</a:t>
          </a:r>
          <a:r>
            <a:rPr lang="en-GB" dirty="0" smtClean="0"/>
            <a:t>/</a:t>
          </a:r>
        </a:p>
        <a:p>
          <a:r>
            <a:rPr lang="en-GB" dirty="0" err="1" smtClean="0"/>
            <a:t>Kapasitas</a:t>
          </a:r>
          <a:endParaRPr lang="en-GB" dirty="0"/>
        </a:p>
      </dgm:t>
    </dgm:pt>
    <dgm:pt modelId="{917F0DEF-F12E-4D9D-992E-B431BF3112E6}" type="parTrans" cxnId="{F6A98D3D-5CFE-4BA3-BC0B-9EB7BBA3E612}">
      <dgm:prSet/>
      <dgm:spPr/>
      <dgm:t>
        <a:bodyPr/>
        <a:lstStyle/>
        <a:p>
          <a:endParaRPr lang="en-GB"/>
        </a:p>
      </dgm:t>
    </dgm:pt>
    <dgm:pt modelId="{2414F98A-4245-41BF-A5E4-80899CA5C2F5}" type="sibTrans" cxnId="{F6A98D3D-5CFE-4BA3-BC0B-9EB7BBA3E612}">
      <dgm:prSet/>
      <dgm:spPr/>
      <dgm:t>
        <a:bodyPr/>
        <a:lstStyle/>
        <a:p>
          <a:endParaRPr lang="en-GB"/>
        </a:p>
      </dgm:t>
    </dgm:pt>
    <dgm:pt modelId="{4F31F9D7-EAE0-440F-8124-03477AEA2F47}" type="pres">
      <dgm:prSet presAssocID="{1AF5BFFA-4D12-440D-BDAD-34A2141E034C}" presName="CompostProcess" presStyleCnt="0">
        <dgm:presLayoutVars>
          <dgm:dir/>
          <dgm:resizeHandles val="exact"/>
        </dgm:presLayoutVars>
      </dgm:prSet>
      <dgm:spPr/>
    </dgm:pt>
    <dgm:pt modelId="{796E99EF-F3CE-4727-A2BB-CA88FB23F3B4}" type="pres">
      <dgm:prSet presAssocID="{1AF5BFFA-4D12-440D-BDAD-34A2141E034C}" presName="arrow" presStyleLbl="bgShp" presStyleIdx="0" presStyleCnt="1" custLinFactNeighborX="22707" custLinFactNeighborY="0"/>
      <dgm:spPr/>
    </dgm:pt>
    <dgm:pt modelId="{16B68234-CADB-4D41-93F7-1A6178D213B8}" type="pres">
      <dgm:prSet presAssocID="{1AF5BFFA-4D12-440D-BDAD-34A2141E034C}" presName="linearProcess" presStyleCnt="0"/>
      <dgm:spPr/>
    </dgm:pt>
    <dgm:pt modelId="{D73B4237-03BF-4BF1-8719-5F3E4753A0CB}" type="pres">
      <dgm:prSet presAssocID="{82D99C69-3498-484A-8C85-21B14ED03E8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30A35-6630-425E-B19D-B607E31AA2A4}" type="pres">
      <dgm:prSet presAssocID="{A9A024C4-E8CF-4FB6-9FAF-C45CDC06DDEF}" presName="sibTrans" presStyleCnt="0"/>
      <dgm:spPr/>
    </dgm:pt>
    <dgm:pt modelId="{CE38ACD3-F65D-4513-8F22-D1DC64889D43}" type="pres">
      <dgm:prSet presAssocID="{A385BDE4-D329-4920-83FC-F315317613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DFBBA2-A95B-4AFB-9C4A-103C92BD9118}" type="pres">
      <dgm:prSet presAssocID="{D0F04C22-A192-42AC-8DBD-CA657ACA7C07}" presName="sibTrans" presStyleCnt="0"/>
      <dgm:spPr/>
    </dgm:pt>
    <dgm:pt modelId="{4E0691F2-46B8-4605-973D-7DE250B495AF}" type="pres">
      <dgm:prSet presAssocID="{8B5510B3-B475-4AA3-B9B1-6E851657D6A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F784F7-2619-46CD-ACE5-DD2595343897}" type="presOf" srcId="{82D99C69-3498-484A-8C85-21B14ED03E85}" destId="{D73B4237-03BF-4BF1-8719-5F3E4753A0CB}" srcOrd="0" destOrd="0" presId="urn:microsoft.com/office/officeart/2005/8/layout/hProcess9"/>
    <dgm:cxn modelId="{AE23EFD0-693E-4CAE-B784-A995A3A805AC}" type="presOf" srcId="{A385BDE4-D329-4920-83FC-F31531761347}" destId="{CE38ACD3-F65D-4513-8F22-D1DC64889D43}" srcOrd="0" destOrd="0" presId="urn:microsoft.com/office/officeart/2005/8/layout/hProcess9"/>
    <dgm:cxn modelId="{F6A98D3D-5CFE-4BA3-BC0B-9EB7BBA3E612}" srcId="{1AF5BFFA-4D12-440D-BDAD-34A2141E034C}" destId="{8B5510B3-B475-4AA3-B9B1-6E851657D6A0}" srcOrd="2" destOrd="0" parTransId="{917F0DEF-F12E-4D9D-992E-B431BF3112E6}" sibTransId="{2414F98A-4245-41BF-A5E4-80899CA5C2F5}"/>
    <dgm:cxn modelId="{AB127C20-6A3C-43BD-A7C9-1E03F05F096A}" type="presOf" srcId="{8B5510B3-B475-4AA3-B9B1-6E851657D6A0}" destId="{4E0691F2-46B8-4605-973D-7DE250B495AF}" srcOrd="0" destOrd="0" presId="urn:microsoft.com/office/officeart/2005/8/layout/hProcess9"/>
    <dgm:cxn modelId="{5B673673-A742-4E1E-8AA6-B5E5D26C1A5B}" srcId="{1AF5BFFA-4D12-440D-BDAD-34A2141E034C}" destId="{82D99C69-3498-484A-8C85-21B14ED03E85}" srcOrd="0" destOrd="0" parTransId="{A1DD3697-C2DE-4439-BB02-D8B1E5065EA6}" sibTransId="{A9A024C4-E8CF-4FB6-9FAF-C45CDC06DDEF}"/>
    <dgm:cxn modelId="{56F32D46-3593-4F36-A631-F94DD2BC0622}" srcId="{1AF5BFFA-4D12-440D-BDAD-34A2141E034C}" destId="{A385BDE4-D329-4920-83FC-F31531761347}" srcOrd="1" destOrd="0" parTransId="{47A2A019-9073-4CEF-B43F-58EDFAA97731}" sibTransId="{D0F04C22-A192-42AC-8DBD-CA657ACA7C07}"/>
    <dgm:cxn modelId="{2208115F-DAD5-4DDC-BE91-E5764F3AFFDC}" type="presOf" srcId="{1AF5BFFA-4D12-440D-BDAD-34A2141E034C}" destId="{4F31F9D7-EAE0-440F-8124-03477AEA2F47}" srcOrd="0" destOrd="0" presId="urn:microsoft.com/office/officeart/2005/8/layout/hProcess9"/>
    <dgm:cxn modelId="{283C1500-E2B9-4485-AFDA-B473BFF5D1CE}" type="presParOf" srcId="{4F31F9D7-EAE0-440F-8124-03477AEA2F47}" destId="{796E99EF-F3CE-4727-A2BB-CA88FB23F3B4}" srcOrd="0" destOrd="0" presId="urn:microsoft.com/office/officeart/2005/8/layout/hProcess9"/>
    <dgm:cxn modelId="{23DE37A7-0712-4901-9E8C-37A0612285F6}" type="presParOf" srcId="{4F31F9D7-EAE0-440F-8124-03477AEA2F47}" destId="{16B68234-CADB-4D41-93F7-1A6178D213B8}" srcOrd="1" destOrd="0" presId="urn:microsoft.com/office/officeart/2005/8/layout/hProcess9"/>
    <dgm:cxn modelId="{BB84752F-D45B-40E0-947B-A053FAF5A953}" type="presParOf" srcId="{16B68234-CADB-4D41-93F7-1A6178D213B8}" destId="{D73B4237-03BF-4BF1-8719-5F3E4753A0CB}" srcOrd="0" destOrd="0" presId="urn:microsoft.com/office/officeart/2005/8/layout/hProcess9"/>
    <dgm:cxn modelId="{CFB56939-138C-40BA-A66C-E35108228E87}" type="presParOf" srcId="{16B68234-CADB-4D41-93F7-1A6178D213B8}" destId="{98530A35-6630-425E-B19D-B607E31AA2A4}" srcOrd="1" destOrd="0" presId="urn:microsoft.com/office/officeart/2005/8/layout/hProcess9"/>
    <dgm:cxn modelId="{A8D18C72-4FDA-49FC-8AB2-2B6A58935ABC}" type="presParOf" srcId="{16B68234-CADB-4D41-93F7-1A6178D213B8}" destId="{CE38ACD3-F65D-4513-8F22-D1DC64889D43}" srcOrd="2" destOrd="0" presId="urn:microsoft.com/office/officeart/2005/8/layout/hProcess9"/>
    <dgm:cxn modelId="{355B74B5-5B26-4A0A-937B-3FD6E1D844F7}" type="presParOf" srcId="{16B68234-CADB-4D41-93F7-1A6178D213B8}" destId="{17DFBBA2-A95B-4AFB-9C4A-103C92BD9118}" srcOrd="3" destOrd="0" presId="urn:microsoft.com/office/officeart/2005/8/layout/hProcess9"/>
    <dgm:cxn modelId="{2AAD90BE-E43E-41B6-A2B1-2B5FD0AE72B5}" type="presParOf" srcId="{16B68234-CADB-4D41-93F7-1A6178D213B8}" destId="{4E0691F2-46B8-4605-973D-7DE250B495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CB90D-8E6C-4C6D-9AAB-C5B0A5A9D418}" type="doc">
      <dgm:prSet loTypeId="urn:microsoft.com/office/officeart/2008/layout/AlternatingHexagons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45F882-68E9-4F50-A779-DA5E70784832}">
      <dgm:prSet phldrT="[Text]" custT="1"/>
      <dgm:spPr/>
      <dgm:t>
        <a:bodyPr/>
        <a:lstStyle/>
        <a:p>
          <a:pPr algn="ctr"/>
          <a:r>
            <a:rPr lang="fi-FI" sz="14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a. untuk membina dan meningkatkan kemampuan meneliti dosen pemula;</a:t>
          </a:r>
          <a:endParaRPr lang="en-GB" sz="14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68DB0E9-B70F-4675-8222-F1BDAED1E6E8}" type="parTrans" cxnId="{47724C25-D6A3-4F5C-ABC9-C3095EAA65C2}">
      <dgm:prSet/>
      <dgm:spPr/>
      <dgm:t>
        <a:bodyPr/>
        <a:lstStyle/>
        <a:p>
          <a:endParaRPr lang="en-GB"/>
        </a:p>
      </dgm:t>
    </dgm:pt>
    <dgm:pt modelId="{FAA3CAC5-3AC9-4C5C-8B36-B2BE23B61946}" type="sibTrans" cxnId="{47724C25-D6A3-4F5C-ABC9-C3095EAA65C2}">
      <dgm:prSet/>
      <dgm:spPr/>
      <dgm:t>
        <a:bodyPr/>
        <a:lstStyle/>
        <a:p>
          <a:endParaRPr lang="en-GB"/>
        </a:p>
      </dgm:t>
    </dgm:pt>
    <dgm:pt modelId="{7ECC8D29-709C-424E-B29F-7DE87C94635B}">
      <dgm:prSet phldrT="[Text]" phldr="1"/>
      <dgm:spPr/>
      <dgm:t>
        <a:bodyPr/>
        <a:lstStyle/>
        <a:p>
          <a:endParaRPr lang="en-GB" dirty="0"/>
        </a:p>
      </dgm:t>
    </dgm:pt>
    <dgm:pt modelId="{1EE2B528-B129-4FA4-8E66-062BF9980BEA}" type="parTrans" cxnId="{E08CB98E-73F5-41AF-A658-F2827DCB42A9}">
      <dgm:prSet/>
      <dgm:spPr/>
      <dgm:t>
        <a:bodyPr/>
        <a:lstStyle/>
        <a:p>
          <a:endParaRPr lang="en-GB"/>
        </a:p>
      </dgm:t>
    </dgm:pt>
    <dgm:pt modelId="{5D803AF9-0619-42A9-B851-DF8DDB2D14F7}" type="sibTrans" cxnId="{E08CB98E-73F5-41AF-A658-F2827DCB42A9}">
      <dgm:prSet/>
      <dgm:spPr/>
      <dgm:t>
        <a:bodyPr/>
        <a:lstStyle/>
        <a:p>
          <a:endParaRPr lang="en-GB"/>
        </a:p>
      </dgm:t>
    </dgm:pt>
    <dgm:pt modelId="{3534321F-DA2E-4F06-BF0C-3F80A98A4C3C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400" dirty="0" smtClean="0">
              <a:latin typeface="Adobe Caslon Pro" panose="0205050205050A020403" pitchFamily="18" charset="0"/>
            </a:rPr>
            <a:t>b. </a:t>
          </a:r>
          <a:r>
            <a:rPr lang="en-GB" sz="1400" dirty="0" err="1" smtClean="0">
              <a:latin typeface="Adobe Caslon Pro" panose="0205050205050A020403" pitchFamily="18" charset="0"/>
            </a:rPr>
            <a:t>menjadi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sarana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latihan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bagi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dosen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pemula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untuk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Devanagari" panose="02040503050201020203" pitchFamily="18" charset="0"/>
              <a:cs typeface="Adobe Devanagari" panose="02040503050201020203" pitchFamily="18" charset="0"/>
            </a:rPr>
            <a:t>mempublikasikan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hasil</a:t>
          </a:r>
          <a:endParaRPr lang="en-GB" sz="1400" dirty="0" smtClean="0">
            <a:latin typeface="Adobe Caslon Pro" panose="0205050205050A020403" pitchFamily="18" charset="0"/>
          </a:endParaRPr>
        </a:p>
        <a:p>
          <a:pPr algn="ctr">
            <a:lnSpc>
              <a:spcPct val="100000"/>
            </a:lnSpc>
          </a:pPr>
          <a:r>
            <a:rPr lang="en-GB" sz="1400" dirty="0" err="1" smtClean="0">
              <a:latin typeface="Adobe Caslon Pro" panose="0205050205050A020403" pitchFamily="18" charset="0"/>
            </a:rPr>
            <a:t>penelitiannya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dalam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jurnal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ilmiah</a:t>
          </a:r>
          <a:r>
            <a:rPr lang="en-GB" sz="1400" dirty="0" smtClean="0">
              <a:latin typeface="Adobe Caslon Pro" panose="0205050205050A020403" pitchFamily="18" charset="0"/>
            </a:rPr>
            <a:t> </a:t>
          </a:r>
          <a:r>
            <a:rPr lang="en-GB" sz="1400" dirty="0" err="1" smtClean="0">
              <a:latin typeface="Adobe Caslon Pro" panose="0205050205050A020403" pitchFamily="18" charset="0"/>
            </a:rPr>
            <a:t>nasional</a:t>
          </a:r>
          <a:r>
            <a:rPr lang="en-GB" sz="1400" dirty="0" smtClean="0">
              <a:latin typeface="Adobe Caslon Pro" panose="0205050205050A020403" pitchFamily="18" charset="0"/>
            </a:rPr>
            <a:t>;</a:t>
          </a:r>
          <a:endParaRPr lang="en-GB" sz="1400" dirty="0">
            <a:latin typeface="Adobe Caslon Pro" panose="0205050205050A020403" pitchFamily="18" charset="0"/>
          </a:endParaRPr>
        </a:p>
      </dgm:t>
    </dgm:pt>
    <dgm:pt modelId="{A584A199-05F2-46F3-AF75-B2ACE7F6DDA3}" type="parTrans" cxnId="{5E47B3B4-3219-40D5-966C-B0523C998C07}">
      <dgm:prSet/>
      <dgm:spPr/>
      <dgm:t>
        <a:bodyPr/>
        <a:lstStyle/>
        <a:p>
          <a:endParaRPr lang="en-GB"/>
        </a:p>
      </dgm:t>
    </dgm:pt>
    <dgm:pt modelId="{40694440-C571-493B-B79A-43C3A4102828}" type="sibTrans" cxnId="{5E47B3B4-3219-40D5-966C-B0523C998C07}">
      <dgm:prSet/>
      <dgm:spPr/>
      <dgm:t>
        <a:bodyPr/>
        <a:lstStyle/>
        <a:p>
          <a:endParaRPr lang="en-GB"/>
        </a:p>
      </dgm:t>
    </dgm:pt>
    <dgm:pt modelId="{B387F38C-DF60-419B-AA25-27D5B9204FBA}">
      <dgm:prSet phldrT="[Text]" phldr="1"/>
      <dgm:spPr/>
      <dgm:t>
        <a:bodyPr/>
        <a:lstStyle/>
        <a:p>
          <a:endParaRPr lang="en-GB" dirty="0"/>
        </a:p>
      </dgm:t>
    </dgm:pt>
    <dgm:pt modelId="{F1C19189-512C-4417-9E68-E3E5ABFB8D95}" type="parTrans" cxnId="{12180D42-F04B-4FDE-9482-27961321A5E9}">
      <dgm:prSet/>
      <dgm:spPr/>
      <dgm:t>
        <a:bodyPr/>
        <a:lstStyle/>
        <a:p>
          <a:endParaRPr lang="en-GB"/>
        </a:p>
      </dgm:t>
    </dgm:pt>
    <dgm:pt modelId="{4406C118-AD43-4144-B09D-43200ACFCFA6}" type="sibTrans" cxnId="{12180D42-F04B-4FDE-9482-27961321A5E9}">
      <dgm:prSet/>
      <dgm:spPr/>
      <dgm:t>
        <a:bodyPr/>
        <a:lstStyle/>
        <a:p>
          <a:endParaRPr lang="en-GB"/>
        </a:p>
      </dgm:t>
    </dgm:pt>
    <dgm:pt modelId="{AC30688E-D5AA-4DC6-9E5A-B06E7AFCC112}">
      <dgm:prSet phldrT="[Text]" custT="1"/>
      <dgm:spPr/>
      <dgm:t>
        <a:bodyPr/>
        <a:lstStyle/>
        <a:p>
          <a:pPr algn="ctr"/>
          <a:r>
            <a:rPr lang="fi-FI" sz="1400" dirty="0" smtClean="0">
              <a:latin typeface="Adobe Caslon Pro" panose="0205050205050A020403" pitchFamily="18" charset="0"/>
            </a:rPr>
            <a:t>c. menginisiasi </a:t>
          </a:r>
          <a:r>
            <a:rPr lang="fi-FI" sz="14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penyusunan</a:t>
          </a:r>
          <a:r>
            <a:rPr lang="fi-FI" sz="1400" dirty="0" smtClean="0">
              <a:latin typeface="Adobe Caslon Pro" panose="0205050205050A020403" pitchFamily="18" charset="0"/>
            </a:rPr>
            <a:t> peta jalan penelitiannya.</a:t>
          </a:r>
          <a:endParaRPr lang="en-GB" sz="1400" dirty="0">
            <a:latin typeface="Adobe Caslon Pro" panose="0205050205050A020403" pitchFamily="18" charset="0"/>
          </a:endParaRPr>
        </a:p>
      </dgm:t>
    </dgm:pt>
    <dgm:pt modelId="{0B05598D-C8BD-41B9-B491-FE8887075CF6}" type="parTrans" cxnId="{91D66982-CB7F-49A9-8156-066B9F0E9B4B}">
      <dgm:prSet/>
      <dgm:spPr/>
      <dgm:t>
        <a:bodyPr/>
        <a:lstStyle/>
        <a:p>
          <a:endParaRPr lang="en-GB"/>
        </a:p>
      </dgm:t>
    </dgm:pt>
    <dgm:pt modelId="{B18F2FA2-C57C-4881-89D7-2DF450CDEBED}" type="sibTrans" cxnId="{91D66982-CB7F-49A9-8156-066B9F0E9B4B}">
      <dgm:prSet/>
      <dgm:spPr/>
      <dgm:t>
        <a:bodyPr/>
        <a:lstStyle/>
        <a:p>
          <a:endParaRPr lang="en-GB"/>
        </a:p>
      </dgm:t>
    </dgm:pt>
    <dgm:pt modelId="{761D1A3A-2C7C-48C8-808B-0FE6C033444B}" type="pres">
      <dgm:prSet presAssocID="{926CB90D-8E6C-4C6D-9AAB-C5B0A5A9D41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BDFF563-5E3F-46C9-B313-B559D3D8159F}" type="pres">
      <dgm:prSet presAssocID="{D645F882-68E9-4F50-A779-DA5E70784832}" presName="composite" presStyleCnt="0"/>
      <dgm:spPr/>
    </dgm:pt>
    <dgm:pt modelId="{941C968E-8C1C-4D31-919F-BA97ADA2F5BF}" type="pres">
      <dgm:prSet presAssocID="{D645F882-68E9-4F50-A779-DA5E70784832}" presName="Parent1" presStyleLbl="node1" presStyleIdx="0" presStyleCnt="6" custScaleX="302505" custScaleY="175127" custLinFactX="60197" custLinFactNeighborX="100000" custLinFactNeighborY="367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8CD07D-6E3F-4F37-8CFA-8A7177695C9F}" type="pres">
      <dgm:prSet presAssocID="{D645F882-68E9-4F50-A779-DA5E7078483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1FFD89-93A3-4D41-91CD-955BA5D1E6D2}" type="pres">
      <dgm:prSet presAssocID="{D645F882-68E9-4F50-A779-DA5E70784832}" presName="BalanceSpacing" presStyleCnt="0"/>
      <dgm:spPr/>
    </dgm:pt>
    <dgm:pt modelId="{F6F32872-A5B2-451E-970B-45A47407D70A}" type="pres">
      <dgm:prSet presAssocID="{D645F882-68E9-4F50-A779-DA5E70784832}" presName="BalanceSpacing1" presStyleCnt="0"/>
      <dgm:spPr/>
    </dgm:pt>
    <dgm:pt modelId="{580C0A54-5F61-46EE-B2AB-2FEDAFEAFE1B}" type="pres">
      <dgm:prSet presAssocID="{FAA3CAC5-3AC9-4C5C-8B36-B2BE23B61946}" presName="Accent1Text" presStyleLbl="node1" presStyleIdx="1" presStyleCnt="6" custScaleY="104104" custLinFactNeighborX="65755" custLinFactNeighborY="11950"/>
      <dgm:spPr/>
      <dgm:t>
        <a:bodyPr/>
        <a:lstStyle/>
        <a:p>
          <a:endParaRPr lang="en-GB"/>
        </a:p>
      </dgm:t>
    </dgm:pt>
    <dgm:pt modelId="{BCEEDD60-225C-4CD8-BD65-38505DEBD415}" type="pres">
      <dgm:prSet presAssocID="{FAA3CAC5-3AC9-4C5C-8B36-B2BE23B61946}" presName="spaceBetweenRectangles" presStyleCnt="0"/>
      <dgm:spPr/>
    </dgm:pt>
    <dgm:pt modelId="{EB0488A0-E104-4742-8C4A-F219DFAE01DB}" type="pres">
      <dgm:prSet presAssocID="{3534321F-DA2E-4F06-BF0C-3F80A98A4C3C}" presName="composite" presStyleCnt="0"/>
      <dgm:spPr/>
    </dgm:pt>
    <dgm:pt modelId="{A2D8B1C8-ADF7-4B41-B33A-1A264EBD5FBC}" type="pres">
      <dgm:prSet presAssocID="{3534321F-DA2E-4F06-BF0C-3F80A98A4C3C}" presName="Parent1" presStyleLbl="node1" presStyleIdx="2" presStyleCnt="6" custScaleX="392303" custScaleY="247889" custLinFactNeighborX="-17984" custLinFactNeighborY="-43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71E7BE-EF12-48B4-A777-356152D919A8}" type="pres">
      <dgm:prSet presAssocID="{3534321F-DA2E-4F06-BF0C-3F80A98A4C3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4AD312-43F0-42CC-B930-E14ADD04F625}" type="pres">
      <dgm:prSet presAssocID="{3534321F-DA2E-4F06-BF0C-3F80A98A4C3C}" presName="BalanceSpacing" presStyleCnt="0"/>
      <dgm:spPr/>
    </dgm:pt>
    <dgm:pt modelId="{A6079090-9284-4D40-856A-5EC7726F53DB}" type="pres">
      <dgm:prSet presAssocID="{3534321F-DA2E-4F06-BF0C-3F80A98A4C3C}" presName="BalanceSpacing1" presStyleCnt="0"/>
      <dgm:spPr/>
    </dgm:pt>
    <dgm:pt modelId="{920E4A6F-450F-421A-87AF-7DD964092AAF}" type="pres">
      <dgm:prSet presAssocID="{40694440-C571-493B-B79A-43C3A4102828}" presName="Accent1Text" presStyleLbl="node1" presStyleIdx="3" presStyleCnt="6" custLinFactNeighborX="97692" custLinFactNeighborY="11542"/>
      <dgm:spPr/>
      <dgm:t>
        <a:bodyPr/>
        <a:lstStyle/>
        <a:p>
          <a:endParaRPr lang="en-GB"/>
        </a:p>
      </dgm:t>
    </dgm:pt>
    <dgm:pt modelId="{CDA7B4FA-9FF1-4EA9-9ECD-DD35216D5008}" type="pres">
      <dgm:prSet presAssocID="{40694440-C571-493B-B79A-43C3A4102828}" presName="spaceBetweenRectangles" presStyleCnt="0"/>
      <dgm:spPr/>
    </dgm:pt>
    <dgm:pt modelId="{9B35A859-154F-4FA7-93E7-2D3FFCEE6D16}" type="pres">
      <dgm:prSet presAssocID="{AC30688E-D5AA-4DC6-9E5A-B06E7AFCC112}" presName="composite" presStyleCnt="0"/>
      <dgm:spPr/>
    </dgm:pt>
    <dgm:pt modelId="{BA3AEC40-5F78-42A3-8ACF-F5DC6200178C}" type="pres">
      <dgm:prSet presAssocID="{AC30688E-D5AA-4DC6-9E5A-B06E7AFCC112}" presName="Parent1" presStyleLbl="node1" presStyleIdx="4" presStyleCnt="6" custScaleX="285779" custScaleY="135612" custLinFactNeighborX="50966" custLinFactNeighborY="406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DBA761-0B0D-49B0-881D-6A52CA17DA38}" type="pres">
      <dgm:prSet presAssocID="{AC30688E-D5AA-4DC6-9E5A-B06E7AFCC11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5A73CB0-9FBF-4722-95DC-4A35617A449C}" type="pres">
      <dgm:prSet presAssocID="{AC30688E-D5AA-4DC6-9E5A-B06E7AFCC112}" presName="BalanceSpacing" presStyleCnt="0"/>
      <dgm:spPr/>
    </dgm:pt>
    <dgm:pt modelId="{A4E9BA3C-CCDC-48BD-8AE5-866C35AD3FFA}" type="pres">
      <dgm:prSet presAssocID="{AC30688E-D5AA-4DC6-9E5A-B06E7AFCC112}" presName="BalanceSpacing1" presStyleCnt="0"/>
      <dgm:spPr/>
    </dgm:pt>
    <dgm:pt modelId="{A9754281-51D5-4EE2-9A26-2EE86B887739}" type="pres">
      <dgm:prSet presAssocID="{B18F2FA2-C57C-4881-89D7-2DF450CDEBED}" presName="Accent1Text" presStyleLbl="node1" presStyleIdx="5" presStyleCnt="6" custLinFactNeighborX="-10275" custLinFactNeighborY="-13862"/>
      <dgm:spPr/>
      <dgm:t>
        <a:bodyPr/>
        <a:lstStyle/>
        <a:p>
          <a:endParaRPr lang="en-GB"/>
        </a:p>
      </dgm:t>
    </dgm:pt>
  </dgm:ptLst>
  <dgm:cxnLst>
    <dgm:cxn modelId="{04CA4508-85AB-4CE8-B3D7-21B4BD3EF5C7}" type="presOf" srcId="{B18F2FA2-C57C-4881-89D7-2DF450CDEBED}" destId="{A9754281-51D5-4EE2-9A26-2EE86B887739}" srcOrd="0" destOrd="0" presId="urn:microsoft.com/office/officeart/2008/layout/AlternatingHexagons"/>
    <dgm:cxn modelId="{E08CB98E-73F5-41AF-A658-F2827DCB42A9}" srcId="{D645F882-68E9-4F50-A779-DA5E70784832}" destId="{7ECC8D29-709C-424E-B29F-7DE87C94635B}" srcOrd="0" destOrd="0" parTransId="{1EE2B528-B129-4FA4-8E66-062BF9980BEA}" sibTransId="{5D803AF9-0619-42A9-B851-DF8DDB2D14F7}"/>
    <dgm:cxn modelId="{91D66982-CB7F-49A9-8156-066B9F0E9B4B}" srcId="{926CB90D-8E6C-4C6D-9AAB-C5B0A5A9D418}" destId="{AC30688E-D5AA-4DC6-9E5A-B06E7AFCC112}" srcOrd="2" destOrd="0" parTransId="{0B05598D-C8BD-41B9-B491-FE8887075CF6}" sibTransId="{B18F2FA2-C57C-4881-89D7-2DF450CDEBED}"/>
    <dgm:cxn modelId="{2FFB9A1C-8BB1-40EA-B7CA-07D16824534F}" type="presOf" srcId="{B387F38C-DF60-419B-AA25-27D5B9204FBA}" destId="{3171E7BE-EF12-48B4-A777-356152D919A8}" srcOrd="0" destOrd="0" presId="urn:microsoft.com/office/officeart/2008/layout/AlternatingHexagons"/>
    <dgm:cxn modelId="{5242AD0F-F8F7-481B-B902-56748CF1F205}" type="presOf" srcId="{FAA3CAC5-3AC9-4C5C-8B36-B2BE23B61946}" destId="{580C0A54-5F61-46EE-B2AB-2FEDAFEAFE1B}" srcOrd="0" destOrd="0" presId="urn:microsoft.com/office/officeart/2008/layout/AlternatingHexagons"/>
    <dgm:cxn modelId="{A6FC755F-73EC-4301-BA00-42C000A9ADFB}" type="presOf" srcId="{D645F882-68E9-4F50-A779-DA5E70784832}" destId="{941C968E-8C1C-4D31-919F-BA97ADA2F5BF}" srcOrd="0" destOrd="0" presId="urn:microsoft.com/office/officeart/2008/layout/AlternatingHexagons"/>
    <dgm:cxn modelId="{4DDC4A25-6E36-4160-A309-065BB0A2FA63}" type="presOf" srcId="{7ECC8D29-709C-424E-B29F-7DE87C94635B}" destId="{F08CD07D-6E3F-4F37-8CFA-8A7177695C9F}" srcOrd="0" destOrd="0" presId="urn:microsoft.com/office/officeart/2008/layout/AlternatingHexagons"/>
    <dgm:cxn modelId="{FFD83569-CC47-44AA-8B36-07BD216B5573}" type="presOf" srcId="{3534321F-DA2E-4F06-BF0C-3F80A98A4C3C}" destId="{A2D8B1C8-ADF7-4B41-B33A-1A264EBD5FBC}" srcOrd="0" destOrd="0" presId="urn:microsoft.com/office/officeart/2008/layout/AlternatingHexagons"/>
    <dgm:cxn modelId="{47724C25-D6A3-4F5C-ABC9-C3095EAA65C2}" srcId="{926CB90D-8E6C-4C6D-9AAB-C5B0A5A9D418}" destId="{D645F882-68E9-4F50-A779-DA5E70784832}" srcOrd="0" destOrd="0" parTransId="{D68DB0E9-B70F-4675-8222-F1BDAED1E6E8}" sibTransId="{FAA3CAC5-3AC9-4C5C-8B36-B2BE23B61946}"/>
    <dgm:cxn modelId="{179929C9-552B-47A7-933B-109E56CF3553}" type="presOf" srcId="{926CB90D-8E6C-4C6D-9AAB-C5B0A5A9D418}" destId="{761D1A3A-2C7C-48C8-808B-0FE6C033444B}" srcOrd="0" destOrd="0" presId="urn:microsoft.com/office/officeart/2008/layout/AlternatingHexagons"/>
    <dgm:cxn modelId="{3DC7F021-63B0-4839-B6EC-81F165129AC6}" type="presOf" srcId="{AC30688E-D5AA-4DC6-9E5A-B06E7AFCC112}" destId="{BA3AEC40-5F78-42A3-8ACF-F5DC6200178C}" srcOrd="0" destOrd="0" presId="urn:microsoft.com/office/officeart/2008/layout/AlternatingHexagons"/>
    <dgm:cxn modelId="{12180D42-F04B-4FDE-9482-27961321A5E9}" srcId="{3534321F-DA2E-4F06-BF0C-3F80A98A4C3C}" destId="{B387F38C-DF60-419B-AA25-27D5B9204FBA}" srcOrd="0" destOrd="0" parTransId="{F1C19189-512C-4417-9E68-E3E5ABFB8D95}" sibTransId="{4406C118-AD43-4144-B09D-43200ACFCFA6}"/>
    <dgm:cxn modelId="{52D41FA4-633B-460B-9663-D134E1B161A8}" type="presOf" srcId="{40694440-C571-493B-B79A-43C3A4102828}" destId="{920E4A6F-450F-421A-87AF-7DD964092AAF}" srcOrd="0" destOrd="0" presId="urn:microsoft.com/office/officeart/2008/layout/AlternatingHexagons"/>
    <dgm:cxn modelId="{5E47B3B4-3219-40D5-966C-B0523C998C07}" srcId="{926CB90D-8E6C-4C6D-9AAB-C5B0A5A9D418}" destId="{3534321F-DA2E-4F06-BF0C-3F80A98A4C3C}" srcOrd="1" destOrd="0" parTransId="{A584A199-05F2-46F3-AF75-B2ACE7F6DDA3}" sibTransId="{40694440-C571-493B-B79A-43C3A4102828}"/>
    <dgm:cxn modelId="{8A8DE92D-23AA-46C9-8531-812EC11C0DA5}" type="presParOf" srcId="{761D1A3A-2C7C-48C8-808B-0FE6C033444B}" destId="{8BDFF563-5E3F-46C9-B313-B559D3D8159F}" srcOrd="0" destOrd="0" presId="urn:microsoft.com/office/officeart/2008/layout/AlternatingHexagons"/>
    <dgm:cxn modelId="{F33F102C-B005-47FE-87D4-D62665FDACA5}" type="presParOf" srcId="{8BDFF563-5E3F-46C9-B313-B559D3D8159F}" destId="{941C968E-8C1C-4D31-919F-BA97ADA2F5BF}" srcOrd="0" destOrd="0" presId="urn:microsoft.com/office/officeart/2008/layout/AlternatingHexagons"/>
    <dgm:cxn modelId="{51B077FC-AE3D-47EF-8C10-AD3809177F84}" type="presParOf" srcId="{8BDFF563-5E3F-46C9-B313-B559D3D8159F}" destId="{F08CD07D-6E3F-4F37-8CFA-8A7177695C9F}" srcOrd="1" destOrd="0" presId="urn:microsoft.com/office/officeart/2008/layout/AlternatingHexagons"/>
    <dgm:cxn modelId="{BD72B179-AA95-4817-8A1C-05BA5B9D5C9C}" type="presParOf" srcId="{8BDFF563-5E3F-46C9-B313-B559D3D8159F}" destId="{9F1FFD89-93A3-4D41-91CD-955BA5D1E6D2}" srcOrd="2" destOrd="0" presId="urn:microsoft.com/office/officeart/2008/layout/AlternatingHexagons"/>
    <dgm:cxn modelId="{827CBDEE-583E-4788-96E2-578DE464E5BB}" type="presParOf" srcId="{8BDFF563-5E3F-46C9-B313-B559D3D8159F}" destId="{F6F32872-A5B2-451E-970B-45A47407D70A}" srcOrd="3" destOrd="0" presId="urn:microsoft.com/office/officeart/2008/layout/AlternatingHexagons"/>
    <dgm:cxn modelId="{619CCE93-EE77-4B81-A67D-7A96D7C10103}" type="presParOf" srcId="{8BDFF563-5E3F-46C9-B313-B559D3D8159F}" destId="{580C0A54-5F61-46EE-B2AB-2FEDAFEAFE1B}" srcOrd="4" destOrd="0" presId="urn:microsoft.com/office/officeart/2008/layout/AlternatingHexagons"/>
    <dgm:cxn modelId="{5A4FF6E5-AA1E-4EB7-BFCA-709D6ABEA8CD}" type="presParOf" srcId="{761D1A3A-2C7C-48C8-808B-0FE6C033444B}" destId="{BCEEDD60-225C-4CD8-BD65-38505DEBD415}" srcOrd="1" destOrd="0" presId="urn:microsoft.com/office/officeart/2008/layout/AlternatingHexagons"/>
    <dgm:cxn modelId="{EE25174A-A8ED-4A33-842A-2C4667A4B67F}" type="presParOf" srcId="{761D1A3A-2C7C-48C8-808B-0FE6C033444B}" destId="{EB0488A0-E104-4742-8C4A-F219DFAE01DB}" srcOrd="2" destOrd="0" presId="urn:microsoft.com/office/officeart/2008/layout/AlternatingHexagons"/>
    <dgm:cxn modelId="{0653A6E6-2B59-4EBE-9382-990AD03251D6}" type="presParOf" srcId="{EB0488A0-E104-4742-8C4A-F219DFAE01DB}" destId="{A2D8B1C8-ADF7-4B41-B33A-1A264EBD5FBC}" srcOrd="0" destOrd="0" presId="urn:microsoft.com/office/officeart/2008/layout/AlternatingHexagons"/>
    <dgm:cxn modelId="{9914988C-275D-43EF-ACAA-B8BFED18BAC0}" type="presParOf" srcId="{EB0488A0-E104-4742-8C4A-F219DFAE01DB}" destId="{3171E7BE-EF12-48B4-A777-356152D919A8}" srcOrd="1" destOrd="0" presId="urn:microsoft.com/office/officeart/2008/layout/AlternatingHexagons"/>
    <dgm:cxn modelId="{C556A4F0-32D3-476B-8795-1227E15615BA}" type="presParOf" srcId="{EB0488A0-E104-4742-8C4A-F219DFAE01DB}" destId="{1B4AD312-43F0-42CC-B930-E14ADD04F625}" srcOrd="2" destOrd="0" presId="urn:microsoft.com/office/officeart/2008/layout/AlternatingHexagons"/>
    <dgm:cxn modelId="{AE26DCEC-2653-4C92-9D31-3FF7FB2A9F95}" type="presParOf" srcId="{EB0488A0-E104-4742-8C4A-F219DFAE01DB}" destId="{A6079090-9284-4D40-856A-5EC7726F53DB}" srcOrd="3" destOrd="0" presId="urn:microsoft.com/office/officeart/2008/layout/AlternatingHexagons"/>
    <dgm:cxn modelId="{FFB86530-3728-4FDF-8185-FDB936B8456A}" type="presParOf" srcId="{EB0488A0-E104-4742-8C4A-F219DFAE01DB}" destId="{920E4A6F-450F-421A-87AF-7DD964092AAF}" srcOrd="4" destOrd="0" presId="urn:microsoft.com/office/officeart/2008/layout/AlternatingHexagons"/>
    <dgm:cxn modelId="{62D02977-E738-4D5A-8C30-B4ECE046A983}" type="presParOf" srcId="{761D1A3A-2C7C-48C8-808B-0FE6C033444B}" destId="{CDA7B4FA-9FF1-4EA9-9ECD-DD35216D5008}" srcOrd="3" destOrd="0" presId="urn:microsoft.com/office/officeart/2008/layout/AlternatingHexagons"/>
    <dgm:cxn modelId="{1424AAA6-12AC-4AA2-BE9F-CEB4CBB9C0CE}" type="presParOf" srcId="{761D1A3A-2C7C-48C8-808B-0FE6C033444B}" destId="{9B35A859-154F-4FA7-93E7-2D3FFCEE6D16}" srcOrd="4" destOrd="0" presId="urn:microsoft.com/office/officeart/2008/layout/AlternatingHexagons"/>
    <dgm:cxn modelId="{33314634-2B19-44E6-82C7-CAB96B378BCD}" type="presParOf" srcId="{9B35A859-154F-4FA7-93E7-2D3FFCEE6D16}" destId="{BA3AEC40-5F78-42A3-8ACF-F5DC6200178C}" srcOrd="0" destOrd="0" presId="urn:microsoft.com/office/officeart/2008/layout/AlternatingHexagons"/>
    <dgm:cxn modelId="{F4ED54D6-6112-47E1-B82F-8C334EAC5DEF}" type="presParOf" srcId="{9B35A859-154F-4FA7-93E7-2D3FFCEE6D16}" destId="{1EDBA761-0B0D-49B0-881D-6A52CA17DA38}" srcOrd="1" destOrd="0" presId="urn:microsoft.com/office/officeart/2008/layout/AlternatingHexagons"/>
    <dgm:cxn modelId="{BE41D88C-CEB7-4831-A166-F30BE764DCD5}" type="presParOf" srcId="{9B35A859-154F-4FA7-93E7-2D3FFCEE6D16}" destId="{F5A73CB0-9FBF-4722-95DC-4A35617A449C}" srcOrd="2" destOrd="0" presId="urn:microsoft.com/office/officeart/2008/layout/AlternatingHexagons"/>
    <dgm:cxn modelId="{012D5971-8583-415D-93F5-F206EA52A134}" type="presParOf" srcId="{9B35A859-154F-4FA7-93E7-2D3FFCEE6D16}" destId="{A4E9BA3C-CCDC-48BD-8AE5-866C35AD3FFA}" srcOrd="3" destOrd="0" presId="urn:microsoft.com/office/officeart/2008/layout/AlternatingHexagons"/>
    <dgm:cxn modelId="{0ED5A574-8191-424B-A87C-8CF6C0CA4CD0}" type="presParOf" srcId="{9B35A859-154F-4FA7-93E7-2D3FFCEE6D16}" destId="{A9754281-51D5-4EE2-9A26-2EE86B88773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0989C8-F651-4989-B0EB-9CE4A61A763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972654E-9BE9-48AC-9343-A643A8C9AB94}">
      <dgm:prSet phldrT="[Text]" phldr="1"/>
      <dgm:spPr/>
      <dgm:t>
        <a:bodyPr/>
        <a:lstStyle/>
        <a:p>
          <a:endParaRPr lang="en-GB" dirty="0"/>
        </a:p>
      </dgm:t>
    </dgm:pt>
    <dgm:pt modelId="{B0612447-CC92-41FB-8F44-063834A840FC}" type="parTrans" cxnId="{A5642D1C-4F74-4F0F-B7E5-A3C5EE080A0F}">
      <dgm:prSet/>
      <dgm:spPr/>
      <dgm:t>
        <a:bodyPr/>
        <a:lstStyle/>
        <a:p>
          <a:endParaRPr lang="en-GB"/>
        </a:p>
      </dgm:t>
    </dgm:pt>
    <dgm:pt modelId="{FC637F0B-3E95-4779-9457-8FC16FD8FFA2}" type="sibTrans" cxnId="{A5642D1C-4F74-4F0F-B7E5-A3C5EE080A0F}">
      <dgm:prSet/>
      <dgm:spPr/>
      <dgm:t>
        <a:bodyPr/>
        <a:lstStyle/>
        <a:p>
          <a:endParaRPr lang="en-GB"/>
        </a:p>
      </dgm:t>
    </dgm:pt>
    <dgm:pt modelId="{54F51125-0A63-4525-B4E6-CB9867DEA26E}">
      <dgm:prSet phldrT="[Text]" custT="1"/>
      <dgm:spPr/>
      <dgm:t>
        <a:bodyPr/>
        <a:lstStyle/>
        <a:p>
          <a:pPr algn="just"/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a.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pengusul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adalah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dosen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tetap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dengan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pendidikan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S-2,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telah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memiliki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NIDN/NIDK,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memiliki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jabatan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akademik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Asisten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Ahli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atau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belum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memiliki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jabatan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akademik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;</a:t>
          </a:r>
          <a:endParaRPr lang="en-GB" sz="105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5FC2406E-2B9D-46DF-8892-F50AE424E72F}" type="parTrans" cxnId="{CD2B842B-3449-43C6-A479-E8B86B448B0C}">
      <dgm:prSet/>
      <dgm:spPr/>
      <dgm:t>
        <a:bodyPr/>
        <a:lstStyle/>
        <a:p>
          <a:endParaRPr lang="en-GB"/>
        </a:p>
      </dgm:t>
    </dgm:pt>
    <dgm:pt modelId="{248B7D46-8E5E-4980-A609-8B11A02F4303}" type="sibTrans" cxnId="{CD2B842B-3449-43C6-A479-E8B86B448B0C}">
      <dgm:prSet/>
      <dgm:spPr/>
      <dgm:t>
        <a:bodyPr/>
        <a:lstStyle/>
        <a:p>
          <a:endParaRPr lang="en-GB"/>
        </a:p>
      </dgm:t>
    </dgm:pt>
    <dgm:pt modelId="{767244CD-2166-47B1-AE08-38F9CE694F5D}">
      <dgm:prSet phldrT="[Text]" custT="1"/>
      <dgm:spPr/>
      <dgm:t>
        <a:bodyPr/>
        <a:lstStyle/>
        <a:p>
          <a:r>
            <a:rPr lang="nb-NO" sz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b. tim Peneliti berjumlah 2-3 orang;</a:t>
          </a:r>
          <a:endParaRPr lang="en-GB" sz="120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DFE07AAD-8267-4A7C-A404-728C9EFBC74E}" type="parTrans" cxnId="{ABA79E05-9A10-40A3-87BC-FAD3AD119CC5}">
      <dgm:prSet/>
      <dgm:spPr/>
      <dgm:t>
        <a:bodyPr/>
        <a:lstStyle/>
        <a:p>
          <a:endParaRPr lang="en-GB"/>
        </a:p>
      </dgm:t>
    </dgm:pt>
    <dgm:pt modelId="{B00BE1B6-7DEF-48BC-9FE2-43975D3B720A}" type="sibTrans" cxnId="{ABA79E05-9A10-40A3-87BC-FAD3AD119CC5}">
      <dgm:prSet/>
      <dgm:spPr/>
      <dgm:t>
        <a:bodyPr/>
        <a:lstStyle/>
        <a:p>
          <a:endParaRPr lang="en-GB"/>
        </a:p>
      </dgm:t>
    </dgm:pt>
    <dgm:pt modelId="{F84456C6-E0D4-4903-8018-09245B21CA1A}">
      <dgm:prSet phldrT="[Text]" phldr="1"/>
      <dgm:spPr/>
      <dgm:t>
        <a:bodyPr/>
        <a:lstStyle/>
        <a:p>
          <a:endParaRPr lang="en-GB"/>
        </a:p>
      </dgm:t>
    </dgm:pt>
    <dgm:pt modelId="{A268CBB6-D23F-4A7C-A8C7-68AFB67AB050}" type="parTrans" cxnId="{616B6886-794B-42FB-8ED5-A71B5C60FBD2}">
      <dgm:prSet/>
      <dgm:spPr/>
      <dgm:t>
        <a:bodyPr/>
        <a:lstStyle/>
        <a:p>
          <a:endParaRPr lang="en-GB"/>
        </a:p>
      </dgm:t>
    </dgm:pt>
    <dgm:pt modelId="{09B854CA-0259-4730-AC8B-B441F79EFD65}" type="sibTrans" cxnId="{616B6886-794B-42FB-8ED5-A71B5C60FBD2}">
      <dgm:prSet/>
      <dgm:spPr/>
      <dgm:t>
        <a:bodyPr/>
        <a:lstStyle/>
        <a:p>
          <a:endParaRPr lang="en-GB"/>
        </a:p>
      </dgm:t>
    </dgm:pt>
    <dgm:pt modelId="{F0682F9F-CAD6-41DA-BBE4-8A392B791E82}">
      <dgm:prSet phldrT="[Text]" custT="1"/>
      <dgm:spPr/>
      <dgm:t>
        <a:bodyPr/>
        <a:lstStyle/>
        <a:p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c.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dalam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tahun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yang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sama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,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tim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hanya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boleh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mengusulkan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satu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proposal</a:t>
          </a:r>
        </a:p>
        <a:p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baik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sebagai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ketua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maupun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sebagai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anggota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;</a:t>
          </a:r>
          <a:endParaRPr lang="en-GB" sz="105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19558EA9-7BFA-4607-9130-49FA93F91CCF}" type="parTrans" cxnId="{0A757034-2930-4ADD-8E43-BDF2ED6A32A2}">
      <dgm:prSet/>
      <dgm:spPr/>
      <dgm:t>
        <a:bodyPr/>
        <a:lstStyle/>
        <a:p>
          <a:endParaRPr lang="en-GB"/>
        </a:p>
      </dgm:t>
    </dgm:pt>
    <dgm:pt modelId="{8E42A2AA-1B17-43DA-B59F-08AEFB592C65}" type="sibTrans" cxnId="{0A757034-2930-4ADD-8E43-BDF2ED6A32A2}">
      <dgm:prSet/>
      <dgm:spPr/>
      <dgm:t>
        <a:bodyPr/>
        <a:lstStyle/>
        <a:p>
          <a:endParaRPr lang="en-GB"/>
        </a:p>
      </dgm:t>
    </dgm:pt>
    <dgm:pt modelId="{E9122791-2AE2-4ED5-83CC-018B361A2CDD}">
      <dgm:prSet phldrT="[Text]" custT="1"/>
      <dgm:spPr/>
      <dgm:t>
        <a:bodyPr/>
        <a:lstStyle/>
        <a:p>
          <a:r>
            <a:rPr lang="sv-SE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d. setiap peneliti hanya boleh mendapatkan skema PDP sebanyak dua kali, baik </a:t>
          </a:r>
          <a:r>
            <a:rPr lang="fi-FI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sebagai anggota maupun sebagai ketua peneliti;</a:t>
          </a:r>
          <a:endParaRPr lang="en-GB" sz="105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3FA15D65-222E-4BD4-BD0D-2536E5B746C6}" type="parTrans" cxnId="{A2312D90-05BD-461D-82C5-ED0ED05D26FE}">
      <dgm:prSet/>
      <dgm:spPr/>
      <dgm:t>
        <a:bodyPr/>
        <a:lstStyle/>
        <a:p>
          <a:endParaRPr lang="en-GB"/>
        </a:p>
      </dgm:t>
    </dgm:pt>
    <dgm:pt modelId="{D053B495-665E-4140-B746-43253C77A8F3}" type="sibTrans" cxnId="{A2312D90-05BD-461D-82C5-ED0ED05D26FE}">
      <dgm:prSet/>
      <dgm:spPr/>
      <dgm:t>
        <a:bodyPr/>
        <a:lstStyle/>
        <a:p>
          <a:endParaRPr lang="en-GB"/>
        </a:p>
      </dgm:t>
    </dgm:pt>
    <dgm:pt modelId="{AE66B03E-90E4-4105-A6B7-0C1E39BA8E79}">
      <dgm:prSet phldrT="[Text]" phldr="1"/>
      <dgm:spPr/>
      <dgm:t>
        <a:bodyPr/>
        <a:lstStyle/>
        <a:p>
          <a:endParaRPr lang="en-GB"/>
        </a:p>
      </dgm:t>
    </dgm:pt>
    <dgm:pt modelId="{F7C2AEFC-33E9-4BF6-AB4B-E79C4B63B1FF}" type="parTrans" cxnId="{13E13D1A-022D-401A-821B-621D5263BE93}">
      <dgm:prSet/>
      <dgm:spPr/>
      <dgm:t>
        <a:bodyPr/>
        <a:lstStyle/>
        <a:p>
          <a:endParaRPr lang="en-GB"/>
        </a:p>
      </dgm:t>
    </dgm:pt>
    <dgm:pt modelId="{A60176B2-BCE3-4AAD-957D-87237E37DF64}" type="sibTrans" cxnId="{13E13D1A-022D-401A-821B-621D5263BE93}">
      <dgm:prSet/>
      <dgm:spPr/>
      <dgm:t>
        <a:bodyPr/>
        <a:lstStyle/>
        <a:p>
          <a:endParaRPr lang="en-GB"/>
        </a:p>
      </dgm:t>
    </dgm:pt>
    <dgm:pt modelId="{4239EB65-8598-47B1-B21D-101EA7AB53E9}">
      <dgm:prSet phldrT="[Text]" custT="1"/>
      <dgm:spPr/>
      <dgm:t>
        <a:bodyPr/>
        <a:lstStyle/>
        <a:p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e.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usulan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harus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relevan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dengan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bidang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ilmu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yang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ditekuni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mata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kuliah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yang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diampu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;</a:t>
          </a:r>
        </a:p>
        <a:p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g.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jangka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waktu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adalah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satu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tahun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;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endParaRPr lang="en-GB" sz="105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685EBB5B-FCC2-4845-8120-4DC85D041C73}" type="parTrans" cxnId="{D9A4D994-61BE-4954-86BD-C96D0F279F07}">
      <dgm:prSet/>
      <dgm:spPr/>
      <dgm:t>
        <a:bodyPr/>
        <a:lstStyle/>
        <a:p>
          <a:endParaRPr lang="en-GB"/>
        </a:p>
      </dgm:t>
    </dgm:pt>
    <dgm:pt modelId="{E1572E26-CF2D-4946-9237-E417B6F7B5EF}" type="sibTrans" cxnId="{D9A4D994-61BE-4954-86BD-C96D0F279F07}">
      <dgm:prSet/>
      <dgm:spPr/>
      <dgm:t>
        <a:bodyPr/>
        <a:lstStyle/>
        <a:p>
          <a:endParaRPr lang="en-GB"/>
        </a:p>
      </dgm:t>
    </dgm:pt>
    <dgm:pt modelId="{B54EA5D6-8614-4C7D-B898-F0D302203AC9}">
      <dgm:prSet phldrT="[Text]" custT="1"/>
      <dgm:spPr/>
      <dgm:t>
        <a:bodyPr/>
        <a:lstStyle/>
        <a:p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g.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Usul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disimpan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menjadi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satu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file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dalam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format pdf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dengan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maksimum 5 MB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diberi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nama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NamaKetuaPeneliti_NamaPT_PDP.pdf,</a:t>
          </a:r>
        </a:p>
        <a:p>
          <a:r>
            <a:rPr lang="nn-NO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kemudian diunggah ke Simlitabmas dan dokumen cetak diarsipkan di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perguruan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tinggi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masing-masing</a:t>
          </a:r>
          <a:r>
            <a:rPr lang="en-GB" sz="105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.</a:t>
          </a:r>
          <a:endParaRPr lang="en-GB" sz="105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6E0B95A9-E8C7-45B4-B5F7-F3CDD159119F}" type="parTrans" cxnId="{56C1432B-FECC-423E-B5E5-7B3E05B716FA}">
      <dgm:prSet/>
      <dgm:spPr/>
      <dgm:t>
        <a:bodyPr/>
        <a:lstStyle/>
        <a:p>
          <a:endParaRPr lang="en-GB"/>
        </a:p>
      </dgm:t>
    </dgm:pt>
    <dgm:pt modelId="{F612A9C4-D7B7-4DA3-8757-AC08A00D0235}" type="sibTrans" cxnId="{56C1432B-FECC-423E-B5E5-7B3E05B716FA}">
      <dgm:prSet/>
      <dgm:spPr/>
      <dgm:t>
        <a:bodyPr/>
        <a:lstStyle/>
        <a:p>
          <a:endParaRPr lang="en-GB"/>
        </a:p>
      </dgm:t>
    </dgm:pt>
    <dgm:pt modelId="{D8587E44-2644-4573-8D1D-9366D5083AAC}" type="pres">
      <dgm:prSet presAssocID="{840989C8-F651-4989-B0EB-9CE4A61A763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3961B9-AFDD-4E2B-9C6E-7C79AEC0E619}" type="pres">
      <dgm:prSet presAssocID="{D972654E-9BE9-48AC-9343-A643A8C9AB94}" presName="compNode" presStyleCnt="0"/>
      <dgm:spPr/>
    </dgm:pt>
    <dgm:pt modelId="{8ECE92E6-1C95-45F5-9E64-4F54D50219C1}" type="pres">
      <dgm:prSet presAssocID="{D972654E-9BE9-48AC-9343-A643A8C9AB94}" presName="aNode" presStyleLbl="bgShp" presStyleIdx="0" presStyleCnt="3"/>
      <dgm:spPr/>
      <dgm:t>
        <a:bodyPr/>
        <a:lstStyle/>
        <a:p>
          <a:endParaRPr lang="en-GB"/>
        </a:p>
      </dgm:t>
    </dgm:pt>
    <dgm:pt modelId="{EBA8F5D5-C5DC-4E6C-86AA-EFC445E594D8}" type="pres">
      <dgm:prSet presAssocID="{D972654E-9BE9-48AC-9343-A643A8C9AB94}" presName="textNode" presStyleLbl="bgShp" presStyleIdx="0" presStyleCnt="3"/>
      <dgm:spPr/>
      <dgm:t>
        <a:bodyPr/>
        <a:lstStyle/>
        <a:p>
          <a:endParaRPr lang="en-GB"/>
        </a:p>
      </dgm:t>
    </dgm:pt>
    <dgm:pt modelId="{FC132ECC-99FB-48F6-BB03-EF3BB6B80FB8}" type="pres">
      <dgm:prSet presAssocID="{D972654E-9BE9-48AC-9343-A643A8C9AB94}" presName="compChildNode" presStyleCnt="0"/>
      <dgm:spPr/>
    </dgm:pt>
    <dgm:pt modelId="{4B53B45B-AFF3-49FA-8031-EDF393193CB8}" type="pres">
      <dgm:prSet presAssocID="{D972654E-9BE9-48AC-9343-A643A8C9AB94}" presName="theInnerList" presStyleCnt="0"/>
      <dgm:spPr/>
    </dgm:pt>
    <dgm:pt modelId="{C2ABFD37-318D-4FED-8A5F-05275A33A362}" type="pres">
      <dgm:prSet presAssocID="{54F51125-0A63-4525-B4E6-CB9867DEA26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8C6D0D-E692-4BC0-9245-B2C73B636CD1}" type="pres">
      <dgm:prSet presAssocID="{54F51125-0A63-4525-B4E6-CB9867DEA26E}" presName="aSpace2" presStyleCnt="0"/>
      <dgm:spPr/>
    </dgm:pt>
    <dgm:pt modelId="{D1FDC722-868D-40E2-B9E1-D9452FD4C463}" type="pres">
      <dgm:prSet presAssocID="{767244CD-2166-47B1-AE08-38F9CE694F5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4EFE0A-6D9B-45C2-A790-06601B92F8C3}" type="pres">
      <dgm:prSet presAssocID="{D972654E-9BE9-48AC-9343-A643A8C9AB94}" presName="aSpace" presStyleCnt="0"/>
      <dgm:spPr/>
    </dgm:pt>
    <dgm:pt modelId="{2FE66167-B589-418C-ABA0-7704EFA91F47}" type="pres">
      <dgm:prSet presAssocID="{F84456C6-E0D4-4903-8018-09245B21CA1A}" presName="compNode" presStyleCnt="0"/>
      <dgm:spPr/>
    </dgm:pt>
    <dgm:pt modelId="{F4E24576-64D5-47E8-86F5-5925DCD8CEAE}" type="pres">
      <dgm:prSet presAssocID="{F84456C6-E0D4-4903-8018-09245B21CA1A}" presName="aNode" presStyleLbl="bgShp" presStyleIdx="1" presStyleCnt="3"/>
      <dgm:spPr/>
      <dgm:t>
        <a:bodyPr/>
        <a:lstStyle/>
        <a:p>
          <a:endParaRPr lang="en-GB"/>
        </a:p>
      </dgm:t>
    </dgm:pt>
    <dgm:pt modelId="{E6890FB3-D39F-474C-8E99-4987174498DF}" type="pres">
      <dgm:prSet presAssocID="{F84456C6-E0D4-4903-8018-09245B21CA1A}" presName="textNode" presStyleLbl="bgShp" presStyleIdx="1" presStyleCnt="3"/>
      <dgm:spPr/>
      <dgm:t>
        <a:bodyPr/>
        <a:lstStyle/>
        <a:p>
          <a:endParaRPr lang="en-GB"/>
        </a:p>
      </dgm:t>
    </dgm:pt>
    <dgm:pt modelId="{F97F5E57-9DA0-4349-81B6-D5626966D47D}" type="pres">
      <dgm:prSet presAssocID="{F84456C6-E0D4-4903-8018-09245B21CA1A}" presName="compChildNode" presStyleCnt="0"/>
      <dgm:spPr/>
    </dgm:pt>
    <dgm:pt modelId="{6FDFE2AB-EBB5-43D9-98C6-D6E8D0E63218}" type="pres">
      <dgm:prSet presAssocID="{F84456C6-E0D4-4903-8018-09245B21CA1A}" presName="theInnerList" presStyleCnt="0"/>
      <dgm:spPr/>
    </dgm:pt>
    <dgm:pt modelId="{BFCCC9BB-087A-4FD5-BFD1-8B96C0220CA7}" type="pres">
      <dgm:prSet presAssocID="{F0682F9F-CAD6-41DA-BBE4-8A392B791E8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0BF519-7596-4D66-A907-EC7CDB565C21}" type="pres">
      <dgm:prSet presAssocID="{F0682F9F-CAD6-41DA-BBE4-8A392B791E82}" presName="aSpace2" presStyleCnt="0"/>
      <dgm:spPr/>
    </dgm:pt>
    <dgm:pt modelId="{36AA6641-A233-4AE0-94AB-8E61235CA33E}" type="pres">
      <dgm:prSet presAssocID="{E9122791-2AE2-4ED5-83CC-018B361A2CD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D3D49A-1231-4121-B8F9-5C42F9456CB9}" type="pres">
      <dgm:prSet presAssocID="{F84456C6-E0D4-4903-8018-09245B21CA1A}" presName="aSpace" presStyleCnt="0"/>
      <dgm:spPr/>
    </dgm:pt>
    <dgm:pt modelId="{853E27BF-13EB-4CCB-8D8A-1556FD2D0630}" type="pres">
      <dgm:prSet presAssocID="{AE66B03E-90E4-4105-A6B7-0C1E39BA8E79}" presName="compNode" presStyleCnt="0"/>
      <dgm:spPr/>
    </dgm:pt>
    <dgm:pt modelId="{6F962472-226C-409F-AFC3-9A82C993BEBE}" type="pres">
      <dgm:prSet presAssocID="{AE66B03E-90E4-4105-A6B7-0C1E39BA8E79}" presName="aNode" presStyleLbl="bgShp" presStyleIdx="2" presStyleCnt="3"/>
      <dgm:spPr/>
      <dgm:t>
        <a:bodyPr/>
        <a:lstStyle/>
        <a:p>
          <a:endParaRPr lang="en-GB"/>
        </a:p>
      </dgm:t>
    </dgm:pt>
    <dgm:pt modelId="{9E1F2381-5658-4E61-BBE0-50461524A48D}" type="pres">
      <dgm:prSet presAssocID="{AE66B03E-90E4-4105-A6B7-0C1E39BA8E79}" presName="textNode" presStyleLbl="bgShp" presStyleIdx="2" presStyleCnt="3"/>
      <dgm:spPr/>
      <dgm:t>
        <a:bodyPr/>
        <a:lstStyle/>
        <a:p>
          <a:endParaRPr lang="en-GB"/>
        </a:p>
      </dgm:t>
    </dgm:pt>
    <dgm:pt modelId="{C38CF9FD-82AB-4177-8DCE-64D9085779F6}" type="pres">
      <dgm:prSet presAssocID="{AE66B03E-90E4-4105-A6B7-0C1E39BA8E79}" presName="compChildNode" presStyleCnt="0"/>
      <dgm:spPr/>
    </dgm:pt>
    <dgm:pt modelId="{C8B87D00-5031-49AD-913D-887F7C0FB59A}" type="pres">
      <dgm:prSet presAssocID="{AE66B03E-90E4-4105-A6B7-0C1E39BA8E79}" presName="theInnerList" presStyleCnt="0"/>
      <dgm:spPr/>
    </dgm:pt>
    <dgm:pt modelId="{E3279826-D69F-41CA-BC58-55DBBDA431B8}" type="pres">
      <dgm:prSet presAssocID="{4239EB65-8598-47B1-B21D-101EA7AB53E9}" presName="childNode" presStyleLbl="node1" presStyleIdx="4" presStyleCnt="6" custScaleY="144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452CEA-8B54-4599-8F8F-41190D2DDB9E}" type="pres">
      <dgm:prSet presAssocID="{4239EB65-8598-47B1-B21D-101EA7AB53E9}" presName="aSpace2" presStyleCnt="0"/>
      <dgm:spPr/>
    </dgm:pt>
    <dgm:pt modelId="{66743523-E220-4707-8B9A-A47B5F4F7376}" type="pres">
      <dgm:prSet presAssocID="{B54EA5D6-8614-4C7D-B898-F0D302203AC9}" presName="childNode" presStyleLbl="node1" presStyleIdx="5" presStyleCnt="6" custScaleY="200414" custLinFactNeighborX="469" custLinFactNeighborY="458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2AC43C-6636-4437-83FE-24BE447CDBBF}" type="presOf" srcId="{AE66B03E-90E4-4105-A6B7-0C1E39BA8E79}" destId="{6F962472-226C-409F-AFC3-9A82C993BEBE}" srcOrd="0" destOrd="0" presId="urn:microsoft.com/office/officeart/2005/8/layout/lProcess2"/>
    <dgm:cxn modelId="{D9A4D994-61BE-4954-86BD-C96D0F279F07}" srcId="{AE66B03E-90E4-4105-A6B7-0C1E39BA8E79}" destId="{4239EB65-8598-47B1-B21D-101EA7AB53E9}" srcOrd="0" destOrd="0" parTransId="{685EBB5B-FCC2-4845-8120-4DC85D041C73}" sibTransId="{E1572E26-CF2D-4946-9237-E417B6F7B5EF}"/>
    <dgm:cxn modelId="{8FC46097-6A57-4710-9F0E-2F9AF881AB95}" type="presOf" srcId="{D972654E-9BE9-48AC-9343-A643A8C9AB94}" destId="{EBA8F5D5-C5DC-4E6C-86AA-EFC445E594D8}" srcOrd="1" destOrd="0" presId="urn:microsoft.com/office/officeart/2005/8/layout/lProcess2"/>
    <dgm:cxn modelId="{56C1432B-FECC-423E-B5E5-7B3E05B716FA}" srcId="{AE66B03E-90E4-4105-A6B7-0C1E39BA8E79}" destId="{B54EA5D6-8614-4C7D-B898-F0D302203AC9}" srcOrd="1" destOrd="0" parTransId="{6E0B95A9-E8C7-45B4-B5F7-F3CDD159119F}" sibTransId="{F612A9C4-D7B7-4DA3-8757-AC08A00D0235}"/>
    <dgm:cxn modelId="{83640925-2631-4738-9929-2D006CD5EC82}" type="presOf" srcId="{54F51125-0A63-4525-B4E6-CB9867DEA26E}" destId="{C2ABFD37-318D-4FED-8A5F-05275A33A362}" srcOrd="0" destOrd="0" presId="urn:microsoft.com/office/officeart/2005/8/layout/lProcess2"/>
    <dgm:cxn modelId="{CD2B842B-3449-43C6-A479-E8B86B448B0C}" srcId="{D972654E-9BE9-48AC-9343-A643A8C9AB94}" destId="{54F51125-0A63-4525-B4E6-CB9867DEA26E}" srcOrd="0" destOrd="0" parTransId="{5FC2406E-2B9D-46DF-8892-F50AE424E72F}" sibTransId="{248B7D46-8E5E-4980-A609-8B11A02F4303}"/>
    <dgm:cxn modelId="{616B6886-794B-42FB-8ED5-A71B5C60FBD2}" srcId="{840989C8-F651-4989-B0EB-9CE4A61A763D}" destId="{F84456C6-E0D4-4903-8018-09245B21CA1A}" srcOrd="1" destOrd="0" parTransId="{A268CBB6-D23F-4A7C-A8C7-68AFB67AB050}" sibTransId="{09B854CA-0259-4730-AC8B-B441F79EFD65}"/>
    <dgm:cxn modelId="{0A757034-2930-4ADD-8E43-BDF2ED6A32A2}" srcId="{F84456C6-E0D4-4903-8018-09245B21CA1A}" destId="{F0682F9F-CAD6-41DA-BBE4-8A392B791E82}" srcOrd="0" destOrd="0" parTransId="{19558EA9-7BFA-4607-9130-49FA93F91CCF}" sibTransId="{8E42A2AA-1B17-43DA-B59F-08AEFB592C65}"/>
    <dgm:cxn modelId="{EE50E327-5C4E-469A-B4E0-BBD41C850975}" type="presOf" srcId="{840989C8-F651-4989-B0EB-9CE4A61A763D}" destId="{D8587E44-2644-4573-8D1D-9366D5083AAC}" srcOrd="0" destOrd="0" presId="urn:microsoft.com/office/officeart/2005/8/layout/lProcess2"/>
    <dgm:cxn modelId="{F1E9BC66-2F19-4F53-A5EB-FF8DC8931CE0}" type="presOf" srcId="{F84456C6-E0D4-4903-8018-09245B21CA1A}" destId="{F4E24576-64D5-47E8-86F5-5925DCD8CEAE}" srcOrd="0" destOrd="0" presId="urn:microsoft.com/office/officeart/2005/8/layout/lProcess2"/>
    <dgm:cxn modelId="{2AF372AB-DFB2-45D1-BA2A-95947B9CE485}" type="presOf" srcId="{AE66B03E-90E4-4105-A6B7-0C1E39BA8E79}" destId="{9E1F2381-5658-4E61-BBE0-50461524A48D}" srcOrd="1" destOrd="0" presId="urn:microsoft.com/office/officeart/2005/8/layout/lProcess2"/>
    <dgm:cxn modelId="{C2B0189E-7657-499D-A9FE-FF1C3ED80814}" type="presOf" srcId="{F0682F9F-CAD6-41DA-BBE4-8A392B791E82}" destId="{BFCCC9BB-087A-4FD5-BFD1-8B96C0220CA7}" srcOrd="0" destOrd="0" presId="urn:microsoft.com/office/officeart/2005/8/layout/lProcess2"/>
    <dgm:cxn modelId="{0C0417A1-90F5-4C29-8575-546628A8E28A}" type="presOf" srcId="{E9122791-2AE2-4ED5-83CC-018B361A2CDD}" destId="{36AA6641-A233-4AE0-94AB-8E61235CA33E}" srcOrd="0" destOrd="0" presId="urn:microsoft.com/office/officeart/2005/8/layout/lProcess2"/>
    <dgm:cxn modelId="{C834E43C-8C0E-423B-9E81-35E0BA26207B}" type="presOf" srcId="{4239EB65-8598-47B1-B21D-101EA7AB53E9}" destId="{E3279826-D69F-41CA-BC58-55DBBDA431B8}" srcOrd="0" destOrd="0" presId="urn:microsoft.com/office/officeart/2005/8/layout/lProcess2"/>
    <dgm:cxn modelId="{93567A78-D5B6-41F4-99BD-46443961A4D9}" type="presOf" srcId="{B54EA5D6-8614-4C7D-B898-F0D302203AC9}" destId="{66743523-E220-4707-8B9A-A47B5F4F7376}" srcOrd="0" destOrd="0" presId="urn:microsoft.com/office/officeart/2005/8/layout/lProcess2"/>
    <dgm:cxn modelId="{13E13D1A-022D-401A-821B-621D5263BE93}" srcId="{840989C8-F651-4989-B0EB-9CE4A61A763D}" destId="{AE66B03E-90E4-4105-A6B7-0C1E39BA8E79}" srcOrd="2" destOrd="0" parTransId="{F7C2AEFC-33E9-4BF6-AB4B-E79C4B63B1FF}" sibTransId="{A60176B2-BCE3-4AAD-957D-87237E37DF64}"/>
    <dgm:cxn modelId="{A2312D90-05BD-461D-82C5-ED0ED05D26FE}" srcId="{F84456C6-E0D4-4903-8018-09245B21CA1A}" destId="{E9122791-2AE2-4ED5-83CC-018B361A2CDD}" srcOrd="1" destOrd="0" parTransId="{3FA15D65-222E-4BD4-BD0D-2536E5B746C6}" sibTransId="{D053B495-665E-4140-B746-43253C77A8F3}"/>
    <dgm:cxn modelId="{ABA79E05-9A10-40A3-87BC-FAD3AD119CC5}" srcId="{D972654E-9BE9-48AC-9343-A643A8C9AB94}" destId="{767244CD-2166-47B1-AE08-38F9CE694F5D}" srcOrd="1" destOrd="0" parTransId="{DFE07AAD-8267-4A7C-A404-728C9EFBC74E}" sibTransId="{B00BE1B6-7DEF-48BC-9FE2-43975D3B720A}"/>
    <dgm:cxn modelId="{A5642D1C-4F74-4F0F-B7E5-A3C5EE080A0F}" srcId="{840989C8-F651-4989-B0EB-9CE4A61A763D}" destId="{D972654E-9BE9-48AC-9343-A643A8C9AB94}" srcOrd="0" destOrd="0" parTransId="{B0612447-CC92-41FB-8F44-063834A840FC}" sibTransId="{FC637F0B-3E95-4779-9457-8FC16FD8FFA2}"/>
    <dgm:cxn modelId="{82E1A8BD-ADD2-47D7-9CB7-B0E1FD8D7C7C}" type="presOf" srcId="{D972654E-9BE9-48AC-9343-A643A8C9AB94}" destId="{8ECE92E6-1C95-45F5-9E64-4F54D50219C1}" srcOrd="0" destOrd="0" presId="urn:microsoft.com/office/officeart/2005/8/layout/lProcess2"/>
    <dgm:cxn modelId="{E4DFAB60-A2A6-403E-882D-B3EC73BB35AC}" type="presOf" srcId="{767244CD-2166-47B1-AE08-38F9CE694F5D}" destId="{D1FDC722-868D-40E2-B9E1-D9452FD4C463}" srcOrd="0" destOrd="0" presId="urn:microsoft.com/office/officeart/2005/8/layout/lProcess2"/>
    <dgm:cxn modelId="{7C595807-6FB9-4BC2-B882-972FFF72F49F}" type="presOf" srcId="{F84456C6-E0D4-4903-8018-09245B21CA1A}" destId="{E6890FB3-D39F-474C-8E99-4987174498DF}" srcOrd="1" destOrd="0" presId="urn:microsoft.com/office/officeart/2005/8/layout/lProcess2"/>
    <dgm:cxn modelId="{2EF3FB74-5EE9-4DA9-935F-0D36B7CAAFAE}" type="presParOf" srcId="{D8587E44-2644-4573-8D1D-9366D5083AAC}" destId="{ED3961B9-AFDD-4E2B-9C6E-7C79AEC0E619}" srcOrd="0" destOrd="0" presId="urn:microsoft.com/office/officeart/2005/8/layout/lProcess2"/>
    <dgm:cxn modelId="{7D86BD74-9222-4F86-8117-9D6216F8266C}" type="presParOf" srcId="{ED3961B9-AFDD-4E2B-9C6E-7C79AEC0E619}" destId="{8ECE92E6-1C95-45F5-9E64-4F54D50219C1}" srcOrd="0" destOrd="0" presId="urn:microsoft.com/office/officeart/2005/8/layout/lProcess2"/>
    <dgm:cxn modelId="{B3B4279C-C19D-49B3-A7DA-3EE120A6FEAE}" type="presParOf" srcId="{ED3961B9-AFDD-4E2B-9C6E-7C79AEC0E619}" destId="{EBA8F5D5-C5DC-4E6C-86AA-EFC445E594D8}" srcOrd="1" destOrd="0" presId="urn:microsoft.com/office/officeart/2005/8/layout/lProcess2"/>
    <dgm:cxn modelId="{563672ED-45BC-4BD1-BBD2-FDE9552454D0}" type="presParOf" srcId="{ED3961B9-AFDD-4E2B-9C6E-7C79AEC0E619}" destId="{FC132ECC-99FB-48F6-BB03-EF3BB6B80FB8}" srcOrd="2" destOrd="0" presId="urn:microsoft.com/office/officeart/2005/8/layout/lProcess2"/>
    <dgm:cxn modelId="{D1B770C9-E640-48A9-B5BB-AB9763E25032}" type="presParOf" srcId="{FC132ECC-99FB-48F6-BB03-EF3BB6B80FB8}" destId="{4B53B45B-AFF3-49FA-8031-EDF393193CB8}" srcOrd="0" destOrd="0" presId="urn:microsoft.com/office/officeart/2005/8/layout/lProcess2"/>
    <dgm:cxn modelId="{6C67FB5A-B8F4-44EA-BDA7-7E1747F72D8B}" type="presParOf" srcId="{4B53B45B-AFF3-49FA-8031-EDF393193CB8}" destId="{C2ABFD37-318D-4FED-8A5F-05275A33A362}" srcOrd="0" destOrd="0" presId="urn:microsoft.com/office/officeart/2005/8/layout/lProcess2"/>
    <dgm:cxn modelId="{B844213B-7388-4742-8970-869552BFD60E}" type="presParOf" srcId="{4B53B45B-AFF3-49FA-8031-EDF393193CB8}" destId="{5B8C6D0D-E692-4BC0-9245-B2C73B636CD1}" srcOrd="1" destOrd="0" presId="urn:microsoft.com/office/officeart/2005/8/layout/lProcess2"/>
    <dgm:cxn modelId="{EAA8C0DA-1B57-4BDF-BDB0-671A4FA10F7B}" type="presParOf" srcId="{4B53B45B-AFF3-49FA-8031-EDF393193CB8}" destId="{D1FDC722-868D-40E2-B9E1-D9452FD4C463}" srcOrd="2" destOrd="0" presId="urn:microsoft.com/office/officeart/2005/8/layout/lProcess2"/>
    <dgm:cxn modelId="{CB651300-B33C-4C18-9277-9CEEA1C5BDD6}" type="presParOf" srcId="{D8587E44-2644-4573-8D1D-9366D5083AAC}" destId="{B04EFE0A-6D9B-45C2-A790-06601B92F8C3}" srcOrd="1" destOrd="0" presId="urn:microsoft.com/office/officeart/2005/8/layout/lProcess2"/>
    <dgm:cxn modelId="{0163D799-E49D-4A20-BB20-9F8A061B66DC}" type="presParOf" srcId="{D8587E44-2644-4573-8D1D-9366D5083AAC}" destId="{2FE66167-B589-418C-ABA0-7704EFA91F47}" srcOrd="2" destOrd="0" presId="urn:microsoft.com/office/officeart/2005/8/layout/lProcess2"/>
    <dgm:cxn modelId="{A8B7478E-4BF7-414D-97E6-BA704E660A55}" type="presParOf" srcId="{2FE66167-B589-418C-ABA0-7704EFA91F47}" destId="{F4E24576-64D5-47E8-86F5-5925DCD8CEAE}" srcOrd="0" destOrd="0" presId="urn:microsoft.com/office/officeart/2005/8/layout/lProcess2"/>
    <dgm:cxn modelId="{23BF24C7-2FC7-4325-AA42-DFD7D6D846CD}" type="presParOf" srcId="{2FE66167-B589-418C-ABA0-7704EFA91F47}" destId="{E6890FB3-D39F-474C-8E99-4987174498DF}" srcOrd="1" destOrd="0" presId="urn:microsoft.com/office/officeart/2005/8/layout/lProcess2"/>
    <dgm:cxn modelId="{F6B6B52F-5339-4AE5-97DD-69A7D0145F7F}" type="presParOf" srcId="{2FE66167-B589-418C-ABA0-7704EFA91F47}" destId="{F97F5E57-9DA0-4349-81B6-D5626966D47D}" srcOrd="2" destOrd="0" presId="urn:microsoft.com/office/officeart/2005/8/layout/lProcess2"/>
    <dgm:cxn modelId="{F5A58527-DE14-4BAF-9002-CFEF9B82DBB0}" type="presParOf" srcId="{F97F5E57-9DA0-4349-81B6-D5626966D47D}" destId="{6FDFE2AB-EBB5-43D9-98C6-D6E8D0E63218}" srcOrd="0" destOrd="0" presId="urn:microsoft.com/office/officeart/2005/8/layout/lProcess2"/>
    <dgm:cxn modelId="{C0EC1763-DEF4-44F4-A579-D51F9F313590}" type="presParOf" srcId="{6FDFE2AB-EBB5-43D9-98C6-D6E8D0E63218}" destId="{BFCCC9BB-087A-4FD5-BFD1-8B96C0220CA7}" srcOrd="0" destOrd="0" presId="urn:microsoft.com/office/officeart/2005/8/layout/lProcess2"/>
    <dgm:cxn modelId="{B035CCB0-C602-4900-928A-1D08DC5C7063}" type="presParOf" srcId="{6FDFE2AB-EBB5-43D9-98C6-D6E8D0E63218}" destId="{8D0BF519-7596-4D66-A907-EC7CDB565C21}" srcOrd="1" destOrd="0" presId="urn:microsoft.com/office/officeart/2005/8/layout/lProcess2"/>
    <dgm:cxn modelId="{385E681B-803A-4089-8E7F-DF6868EF76E7}" type="presParOf" srcId="{6FDFE2AB-EBB5-43D9-98C6-D6E8D0E63218}" destId="{36AA6641-A233-4AE0-94AB-8E61235CA33E}" srcOrd="2" destOrd="0" presId="urn:microsoft.com/office/officeart/2005/8/layout/lProcess2"/>
    <dgm:cxn modelId="{4A83066F-B3C1-4D2E-8A51-7DA6EF6AE7CB}" type="presParOf" srcId="{D8587E44-2644-4573-8D1D-9366D5083AAC}" destId="{E2D3D49A-1231-4121-B8F9-5C42F9456CB9}" srcOrd="3" destOrd="0" presId="urn:microsoft.com/office/officeart/2005/8/layout/lProcess2"/>
    <dgm:cxn modelId="{E1E37F19-B9F5-41D3-915D-2FE1366DCA40}" type="presParOf" srcId="{D8587E44-2644-4573-8D1D-9366D5083AAC}" destId="{853E27BF-13EB-4CCB-8D8A-1556FD2D0630}" srcOrd="4" destOrd="0" presId="urn:microsoft.com/office/officeart/2005/8/layout/lProcess2"/>
    <dgm:cxn modelId="{FA0604F8-3CCB-4FA8-A713-F016B70EFF75}" type="presParOf" srcId="{853E27BF-13EB-4CCB-8D8A-1556FD2D0630}" destId="{6F962472-226C-409F-AFC3-9A82C993BEBE}" srcOrd="0" destOrd="0" presId="urn:microsoft.com/office/officeart/2005/8/layout/lProcess2"/>
    <dgm:cxn modelId="{E9A9BB0E-9763-42E7-83E8-C1B478CE8191}" type="presParOf" srcId="{853E27BF-13EB-4CCB-8D8A-1556FD2D0630}" destId="{9E1F2381-5658-4E61-BBE0-50461524A48D}" srcOrd="1" destOrd="0" presId="urn:microsoft.com/office/officeart/2005/8/layout/lProcess2"/>
    <dgm:cxn modelId="{E5FCAF09-929C-40E6-80D4-0B3673E1EBDD}" type="presParOf" srcId="{853E27BF-13EB-4CCB-8D8A-1556FD2D0630}" destId="{C38CF9FD-82AB-4177-8DCE-64D9085779F6}" srcOrd="2" destOrd="0" presId="urn:microsoft.com/office/officeart/2005/8/layout/lProcess2"/>
    <dgm:cxn modelId="{75B7A788-FC8C-44D2-980D-177E839C5E2C}" type="presParOf" srcId="{C38CF9FD-82AB-4177-8DCE-64D9085779F6}" destId="{C8B87D00-5031-49AD-913D-887F7C0FB59A}" srcOrd="0" destOrd="0" presId="urn:microsoft.com/office/officeart/2005/8/layout/lProcess2"/>
    <dgm:cxn modelId="{6C75F3C1-54B8-43A9-891F-AE2A845A801B}" type="presParOf" srcId="{C8B87D00-5031-49AD-913D-887F7C0FB59A}" destId="{E3279826-D69F-41CA-BC58-55DBBDA431B8}" srcOrd="0" destOrd="0" presId="urn:microsoft.com/office/officeart/2005/8/layout/lProcess2"/>
    <dgm:cxn modelId="{71EA6992-212D-4341-A799-730EE9843408}" type="presParOf" srcId="{C8B87D00-5031-49AD-913D-887F7C0FB59A}" destId="{D7452CEA-8B54-4599-8F8F-41190D2DDB9E}" srcOrd="1" destOrd="0" presId="urn:microsoft.com/office/officeart/2005/8/layout/lProcess2"/>
    <dgm:cxn modelId="{8F255B27-5737-448E-951C-70A3302FF5C2}" type="presParOf" srcId="{C8B87D00-5031-49AD-913D-887F7C0FB59A}" destId="{66743523-E220-4707-8B9A-A47B5F4F737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3E9AAA-87A1-4DE4-809B-7F89A939C33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9E099F7-9506-40FB-9A54-AE0E54A2C554}">
      <dgm:prSet phldrT="[Text]"/>
      <dgm:spPr/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HALAMAN SAMPUL</a:t>
          </a:r>
          <a:endParaRPr lang="en-GB" dirty="0">
            <a:latin typeface="Calibri" panose="020F0502020204030204" pitchFamily="34" charset="0"/>
          </a:endParaRPr>
        </a:p>
      </dgm:t>
    </dgm:pt>
    <dgm:pt modelId="{C9762152-420F-472D-B3FC-A6B402DC32CE}" type="parTrans" cxnId="{AA555BF4-9DBC-43B0-8774-F30D94B8B7D4}">
      <dgm:prSet/>
      <dgm:spPr/>
      <dgm:t>
        <a:bodyPr/>
        <a:lstStyle/>
        <a:p>
          <a:endParaRPr lang="en-GB"/>
        </a:p>
      </dgm:t>
    </dgm:pt>
    <dgm:pt modelId="{857C5D44-EB28-4400-9231-C971F35CFB04}" type="sibTrans" cxnId="{AA555BF4-9DBC-43B0-8774-F30D94B8B7D4}">
      <dgm:prSet/>
      <dgm:spPr/>
      <dgm:t>
        <a:bodyPr/>
        <a:lstStyle/>
        <a:p>
          <a:endParaRPr lang="en-GB"/>
        </a:p>
      </dgm:t>
    </dgm:pt>
    <dgm:pt modelId="{D33D63F5-643C-44A2-B374-3502C49A1C20}">
      <dgm:prSet phldrT="[Text]"/>
      <dgm:spPr/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HALAMAN PENGESAHAN</a:t>
          </a:r>
          <a:endParaRPr lang="en-GB" dirty="0">
            <a:latin typeface="Calibri" panose="020F0502020204030204" pitchFamily="34" charset="0"/>
          </a:endParaRPr>
        </a:p>
      </dgm:t>
    </dgm:pt>
    <dgm:pt modelId="{19E43E00-E800-48FF-BB0E-AD6684F5087F}" type="parTrans" cxnId="{A9E305BA-D7F9-4979-90AD-9DE3A99DE5F1}">
      <dgm:prSet/>
      <dgm:spPr/>
      <dgm:t>
        <a:bodyPr/>
        <a:lstStyle/>
        <a:p>
          <a:endParaRPr lang="en-GB"/>
        </a:p>
      </dgm:t>
    </dgm:pt>
    <dgm:pt modelId="{97B954C3-16EF-419A-85BD-DF7875137C24}" type="sibTrans" cxnId="{A9E305BA-D7F9-4979-90AD-9DE3A99DE5F1}">
      <dgm:prSet/>
      <dgm:spPr/>
      <dgm:t>
        <a:bodyPr/>
        <a:lstStyle/>
        <a:p>
          <a:endParaRPr lang="en-GB"/>
        </a:p>
      </dgm:t>
    </dgm:pt>
    <dgm:pt modelId="{22C8C882-D360-4AC2-AE80-A9DF34FFA078}">
      <dgm:prSet phldrT="[Text]"/>
      <dgm:spPr/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IDENTITAS DAN URAIAN UMUM</a:t>
          </a:r>
          <a:endParaRPr lang="en-GB" dirty="0">
            <a:latin typeface="Calibri" panose="020F0502020204030204" pitchFamily="34" charset="0"/>
          </a:endParaRPr>
        </a:p>
      </dgm:t>
    </dgm:pt>
    <dgm:pt modelId="{8B3AAAF4-65DC-4EDE-8019-0C5FE8603079}" type="parTrans" cxnId="{511F08FD-CE31-4C43-BA91-46A8CDEAEB6D}">
      <dgm:prSet/>
      <dgm:spPr/>
      <dgm:t>
        <a:bodyPr/>
        <a:lstStyle/>
        <a:p>
          <a:endParaRPr lang="en-GB"/>
        </a:p>
      </dgm:t>
    </dgm:pt>
    <dgm:pt modelId="{CA815723-E988-42A8-87F7-D80C6EB7F6AD}" type="sibTrans" cxnId="{511F08FD-CE31-4C43-BA91-46A8CDEAEB6D}">
      <dgm:prSet/>
      <dgm:spPr/>
      <dgm:t>
        <a:bodyPr/>
        <a:lstStyle/>
        <a:p>
          <a:endParaRPr lang="en-GB"/>
        </a:p>
      </dgm:t>
    </dgm:pt>
    <dgm:pt modelId="{F515B7F7-2B0C-4D1D-BDAD-F60BDB388C4D}">
      <dgm:prSet/>
      <dgm:spPr/>
      <dgm:t>
        <a:bodyPr/>
        <a:lstStyle/>
        <a:p>
          <a:r>
            <a:rPr lang="en-GB" smtClean="0">
              <a:latin typeface="Calibri" panose="020F0502020204030204" pitchFamily="34" charset="0"/>
            </a:rPr>
            <a:t>DAFTAR ISI</a:t>
          </a:r>
          <a:endParaRPr lang="en-GB">
            <a:latin typeface="Calibri" panose="020F0502020204030204" pitchFamily="34" charset="0"/>
          </a:endParaRPr>
        </a:p>
      </dgm:t>
    </dgm:pt>
    <dgm:pt modelId="{E5284DD0-B65B-483D-89ED-56B745E5904B}" type="parTrans" cxnId="{D589EAF7-D262-45DA-98F2-77B0F3CCD59E}">
      <dgm:prSet/>
      <dgm:spPr/>
      <dgm:t>
        <a:bodyPr/>
        <a:lstStyle/>
        <a:p>
          <a:endParaRPr lang="en-GB"/>
        </a:p>
      </dgm:t>
    </dgm:pt>
    <dgm:pt modelId="{3A2D5661-D553-43A2-97AF-DEA4622FB53B}" type="sibTrans" cxnId="{D589EAF7-D262-45DA-98F2-77B0F3CCD59E}">
      <dgm:prSet/>
      <dgm:spPr/>
      <dgm:t>
        <a:bodyPr/>
        <a:lstStyle/>
        <a:p>
          <a:endParaRPr lang="en-GB"/>
        </a:p>
      </dgm:t>
    </dgm:pt>
    <dgm:pt modelId="{235C797D-3400-44DE-9B62-85355B9E25DC}">
      <dgm:prSet/>
      <dgm:spPr/>
      <dgm:t>
        <a:bodyPr/>
        <a:lstStyle/>
        <a:p>
          <a:r>
            <a:rPr lang="sv-SE" dirty="0" smtClean="0">
              <a:latin typeface="Calibri" panose="020F0502020204030204" pitchFamily="34" charset="0"/>
            </a:rPr>
            <a:t>Sistematika Dengan Urutan Sebagai Berikut :</a:t>
          </a:r>
          <a:endParaRPr lang="en-GB" dirty="0">
            <a:latin typeface="Calibri" panose="020F0502020204030204" pitchFamily="34" charset="0"/>
          </a:endParaRPr>
        </a:p>
      </dgm:t>
    </dgm:pt>
    <dgm:pt modelId="{A6D5EF65-1E24-4984-92BC-217B97D19351}" type="parTrans" cxnId="{5EFDB1BD-1703-4AD9-9BEA-C13ACF424816}">
      <dgm:prSet/>
      <dgm:spPr/>
      <dgm:t>
        <a:bodyPr/>
        <a:lstStyle/>
        <a:p>
          <a:endParaRPr lang="en-GB"/>
        </a:p>
      </dgm:t>
    </dgm:pt>
    <dgm:pt modelId="{E2341DB2-FD9A-4E85-A059-73B9BCBE7AB2}" type="sibTrans" cxnId="{5EFDB1BD-1703-4AD9-9BEA-C13ACF424816}">
      <dgm:prSet/>
      <dgm:spPr/>
      <dgm:t>
        <a:bodyPr/>
        <a:lstStyle/>
        <a:p>
          <a:endParaRPr lang="en-GB"/>
        </a:p>
      </dgm:t>
    </dgm:pt>
    <dgm:pt modelId="{0E453087-AFD4-429F-9FBE-CF959DD5C587}">
      <dgm:prSet/>
      <dgm:spPr/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RINGKASAN (maksimum </a:t>
          </a:r>
          <a:r>
            <a:rPr lang="en-GB" dirty="0" err="1" smtClean="0">
              <a:latin typeface="Calibri" panose="020F0502020204030204" pitchFamily="34" charset="0"/>
            </a:rPr>
            <a:t>satu</a:t>
          </a:r>
          <a:r>
            <a:rPr lang="en-GB" dirty="0" smtClean="0">
              <a:latin typeface="Calibri" panose="020F0502020204030204" pitchFamily="34" charset="0"/>
            </a:rPr>
            <a:t> </a:t>
          </a:r>
          <a:r>
            <a:rPr lang="en-GB" dirty="0" err="1" smtClean="0">
              <a:latin typeface="Calibri" panose="020F0502020204030204" pitchFamily="34" charset="0"/>
            </a:rPr>
            <a:t>halaman</a:t>
          </a:r>
          <a:r>
            <a:rPr lang="en-GB" dirty="0" smtClean="0">
              <a:latin typeface="Calibri" panose="020F0502020204030204" pitchFamily="34" charset="0"/>
            </a:rPr>
            <a:t>)</a:t>
          </a:r>
          <a:endParaRPr lang="en-GB" dirty="0">
            <a:latin typeface="Calibri" panose="020F0502020204030204" pitchFamily="34" charset="0"/>
          </a:endParaRPr>
        </a:p>
      </dgm:t>
    </dgm:pt>
    <dgm:pt modelId="{D82AC118-8651-41C2-8FB3-33B4900D71A7}" type="parTrans" cxnId="{1DD8EDFA-2FFE-4CF8-B0E3-31D731A738AA}">
      <dgm:prSet/>
      <dgm:spPr/>
      <dgm:t>
        <a:bodyPr/>
        <a:lstStyle/>
        <a:p>
          <a:endParaRPr lang="en-GB"/>
        </a:p>
      </dgm:t>
    </dgm:pt>
    <dgm:pt modelId="{A4993602-5CBF-43ED-9C76-7744709CB45D}" type="sibTrans" cxnId="{1DD8EDFA-2FFE-4CF8-B0E3-31D731A738AA}">
      <dgm:prSet/>
      <dgm:spPr/>
      <dgm:t>
        <a:bodyPr/>
        <a:lstStyle/>
        <a:p>
          <a:endParaRPr lang="en-GB"/>
        </a:p>
      </dgm:t>
    </dgm:pt>
    <dgm:pt modelId="{E53056B9-592C-4761-AE24-737CF207985E}" type="pres">
      <dgm:prSet presAssocID="{743E9AAA-87A1-4DE4-809B-7F89A939C3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892380A-CDA4-4805-8211-C50604D82202}" type="pres">
      <dgm:prSet presAssocID="{743E9AAA-87A1-4DE4-809B-7F89A939C337}" presName="Name1" presStyleCnt="0"/>
      <dgm:spPr/>
    </dgm:pt>
    <dgm:pt modelId="{4F13452B-A503-480F-ADF4-8D6A871ED80A}" type="pres">
      <dgm:prSet presAssocID="{743E9AAA-87A1-4DE4-809B-7F89A939C337}" presName="cycle" presStyleCnt="0"/>
      <dgm:spPr/>
    </dgm:pt>
    <dgm:pt modelId="{3D9B35D4-8271-479D-9EE4-DB6C93FAB743}" type="pres">
      <dgm:prSet presAssocID="{743E9AAA-87A1-4DE4-809B-7F89A939C337}" presName="srcNode" presStyleLbl="node1" presStyleIdx="0" presStyleCnt="6"/>
      <dgm:spPr/>
    </dgm:pt>
    <dgm:pt modelId="{B9B9A620-E034-4CCA-BBF7-2876BFA9D3B2}" type="pres">
      <dgm:prSet presAssocID="{743E9AAA-87A1-4DE4-809B-7F89A939C337}" presName="conn" presStyleLbl="parChTrans1D2" presStyleIdx="0" presStyleCnt="1"/>
      <dgm:spPr/>
      <dgm:t>
        <a:bodyPr/>
        <a:lstStyle/>
        <a:p>
          <a:endParaRPr lang="en-GB"/>
        </a:p>
      </dgm:t>
    </dgm:pt>
    <dgm:pt modelId="{1BC007FD-6D25-47D7-9E8F-50E8B1160B19}" type="pres">
      <dgm:prSet presAssocID="{743E9AAA-87A1-4DE4-809B-7F89A939C337}" presName="extraNode" presStyleLbl="node1" presStyleIdx="0" presStyleCnt="6"/>
      <dgm:spPr/>
    </dgm:pt>
    <dgm:pt modelId="{FD32E91C-C676-45C8-BEC6-A142AA56AE25}" type="pres">
      <dgm:prSet presAssocID="{743E9AAA-87A1-4DE4-809B-7F89A939C337}" presName="dstNode" presStyleLbl="node1" presStyleIdx="0" presStyleCnt="6"/>
      <dgm:spPr/>
    </dgm:pt>
    <dgm:pt modelId="{6762427B-FC93-4A06-B314-10A02B92C1C4}" type="pres">
      <dgm:prSet presAssocID="{235C797D-3400-44DE-9B62-85355B9E25D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DAB751-D756-4A93-9E20-67954681DB69}" type="pres">
      <dgm:prSet presAssocID="{235C797D-3400-44DE-9B62-85355B9E25DC}" presName="accent_1" presStyleCnt="0"/>
      <dgm:spPr/>
    </dgm:pt>
    <dgm:pt modelId="{9E6C5F7D-EA83-4337-9ABB-32A5FE991927}" type="pres">
      <dgm:prSet presAssocID="{235C797D-3400-44DE-9B62-85355B9E25DC}" presName="accentRepeatNode" presStyleLbl="solidFgAcc1" presStyleIdx="0" presStyleCnt="6"/>
      <dgm:spPr/>
    </dgm:pt>
    <dgm:pt modelId="{C3E4D6EC-C0A3-4E60-81B8-8F5A64090661}" type="pres">
      <dgm:prSet presAssocID="{A9E099F7-9506-40FB-9A54-AE0E54A2C55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6CA54-23FF-447F-BD96-2C5B7974776B}" type="pres">
      <dgm:prSet presAssocID="{A9E099F7-9506-40FB-9A54-AE0E54A2C554}" presName="accent_2" presStyleCnt="0"/>
      <dgm:spPr/>
    </dgm:pt>
    <dgm:pt modelId="{78D3F05A-2421-4624-9A15-7B1CB56B041F}" type="pres">
      <dgm:prSet presAssocID="{A9E099F7-9506-40FB-9A54-AE0E54A2C554}" presName="accentRepeatNode" presStyleLbl="solidFgAcc1" presStyleIdx="1" presStyleCnt="6"/>
      <dgm:spPr/>
    </dgm:pt>
    <dgm:pt modelId="{0DB4FDD9-29BF-437B-BAD9-53EA3B5213B0}" type="pres">
      <dgm:prSet presAssocID="{D33D63F5-643C-44A2-B374-3502C49A1C2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74A4E4-80BB-459E-A825-1F3A44301F12}" type="pres">
      <dgm:prSet presAssocID="{D33D63F5-643C-44A2-B374-3502C49A1C20}" presName="accent_3" presStyleCnt="0"/>
      <dgm:spPr/>
    </dgm:pt>
    <dgm:pt modelId="{FAB7F811-C582-4CFE-864C-D3C21B55EE6E}" type="pres">
      <dgm:prSet presAssocID="{D33D63F5-643C-44A2-B374-3502C49A1C20}" presName="accentRepeatNode" presStyleLbl="solidFgAcc1" presStyleIdx="2" presStyleCnt="6"/>
      <dgm:spPr/>
    </dgm:pt>
    <dgm:pt modelId="{A3F808EB-B3AF-4B48-A050-6F5A6EADFBA6}" type="pres">
      <dgm:prSet presAssocID="{22C8C882-D360-4AC2-AE80-A9DF34FFA07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CBC82B-2308-4C8F-97D8-FB273D00A0C0}" type="pres">
      <dgm:prSet presAssocID="{22C8C882-D360-4AC2-AE80-A9DF34FFA078}" presName="accent_4" presStyleCnt="0"/>
      <dgm:spPr/>
    </dgm:pt>
    <dgm:pt modelId="{8DFEBC01-6892-4F2C-BB09-F86AA19A7881}" type="pres">
      <dgm:prSet presAssocID="{22C8C882-D360-4AC2-AE80-A9DF34FFA078}" presName="accentRepeatNode" presStyleLbl="solidFgAcc1" presStyleIdx="3" presStyleCnt="6"/>
      <dgm:spPr/>
    </dgm:pt>
    <dgm:pt modelId="{70EA7B40-9561-4D84-A9E9-8BE2240D5769}" type="pres">
      <dgm:prSet presAssocID="{F515B7F7-2B0C-4D1D-BDAD-F60BDB388C4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57258D-97DF-4C77-8C53-FB266023CD08}" type="pres">
      <dgm:prSet presAssocID="{F515B7F7-2B0C-4D1D-BDAD-F60BDB388C4D}" presName="accent_5" presStyleCnt="0"/>
      <dgm:spPr/>
    </dgm:pt>
    <dgm:pt modelId="{433E34DB-C153-4CBA-AED6-C8A155DD5B81}" type="pres">
      <dgm:prSet presAssocID="{F515B7F7-2B0C-4D1D-BDAD-F60BDB388C4D}" presName="accentRepeatNode" presStyleLbl="solidFgAcc1" presStyleIdx="4" presStyleCnt="6"/>
      <dgm:spPr/>
    </dgm:pt>
    <dgm:pt modelId="{933E386A-CFBF-4E67-914C-072128E2E153}" type="pres">
      <dgm:prSet presAssocID="{0E453087-AFD4-429F-9FBE-CF959DD5C58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A1121E-1004-4021-9CA4-630B621193A5}" type="pres">
      <dgm:prSet presAssocID="{0E453087-AFD4-429F-9FBE-CF959DD5C587}" presName="accent_6" presStyleCnt="0"/>
      <dgm:spPr/>
    </dgm:pt>
    <dgm:pt modelId="{D6583CFF-4B57-4B8F-8047-422E9DC6D6DA}" type="pres">
      <dgm:prSet presAssocID="{0E453087-AFD4-429F-9FBE-CF959DD5C587}" presName="accentRepeatNode" presStyleLbl="solidFgAcc1" presStyleIdx="5" presStyleCnt="6"/>
      <dgm:spPr/>
    </dgm:pt>
  </dgm:ptLst>
  <dgm:cxnLst>
    <dgm:cxn modelId="{A9E305BA-D7F9-4979-90AD-9DE3A99DE5F1}" srcId="{743E9AAA-87A1-4DE4-809B-7F89A939C337}" destId="{D33D63F5-643C-44A2-B374-3502C49A1C20}" srcOrd="2" destOrd="0" parTransId="{19E43E00-E800-48FF-BB0E-AD6684F5087F}" sibTransId="{97B954C3-16EF-419A-85BD-DF7875137C24}"/>
    <dgm:cxn modelId="{6E935C02-0C87-4104-AF77-DFAAC5A558F2}" type="presOf" srcId="{D33D63F5-643C-44A2-B374-3502C49A1C20}" destId="{0DB4FDD9-29BF-437B-BAD9-53EA3B5213B0}" srcOrd="0" destOrd="0" presId="urn:microsoft.com/office/officeart/2008/layout/VerticalCurvedList"/>
    <dgm:cxn modelId="{697A6147-0BCD-40C0-B730-0B3CA85FDB2D}" type="presOf" srcId="{743E9AAA-87A1-4DE4-809B-7F89A939C337}" destId="{E53056B9-592C-4761-AE24-737CF207985E}" srcOrd="0" destOrd="0" presId="urn:microsoft.com/office/officeart/2008/layout/VerticalCurvedList"/>
    <dgm:cxn modelId="{15E37B9B-9103-4C33-87D9-32282D7EA839}" type="presOf" srcId="{235C797D-3400-44DE-9B62-85355B9E25DC}" destId="{6762427B-FC93-4A06-B314-10A02B92C1C4}" srcOrd="0" destOrd="0" presId="urn:microsoft.com/office/officeart/2008/layout/VerticalCurvedList"/>
    <dgm:cxn modelId="{D23710E3-70B2-40A9-9DAD-7A5150ED498C}" type="presOf" srcId="{A9E099F7-9506-40FB-9A54-AE0E54A2C554}" destId="{C3E4D6EC-C0A3-4E60-81B8-8F5A64090661}" srcOrd="0" destOrd="0" presId="urn:microsoft.com/office/officeart/2008/layout/VerticalCurvedList"/>
    <dgm:cxn modelId="{9A0722B8-11AB-4300-BB69-B3ED7CA39EE6}" type="presOf" srcId="{E2341DB2-FD9A-4E85-A059-73B9BCBE7AB2}" destId="{B9B9A620-E034-4CCA-BBF7-2876BFA9D3B2}" srcOrd="0" destOrd="0" presId="urn:microsoft.com/office/officeart/2008/layout/VerticalCurvedList"/>
    <dgm:cxn modelId="{5EFDB1BD-1703-4AD9-9BEA-C13ACF424816}" srcId="{743E9AAA-87A1-4DE4-809B-7F89A939C337}" destId="{235C797D-3400-44DE-9B62-85355B9E25DC}" srcOrd="0" destOrd="0" parTransId="{A6D5EF65-1E24-4984-92BC-217B97D19351}" sibTransId="{E2341DB2-FD9A-4E85-A059-73B9BCBE7AB2}"/>
    <dgm:cxn modelId="{1045C086-2D62-4258-A59E-732D98E464B4}" type="presOf" srcId="{22C8C882-D360-4AC2-AE80-A9DF34FFA078}" destId="{A3F808EB-B3AF-4B48-A050-6F5A6EADFBA6}" srcOrd="0" destOrd="0" presId="urn:microsoft.com/office/officeart/2008/layout/VerticalCurvedList"/>
    <dgm:cxn modelId="{6A9236E7-5F40-4057-B1DC-FAF08C4AA959}" type="presOf" srcId="{0E453087-AFD4-429F-9FBE-CF959DD5C587}" destId="{933E386A-CFBF-4E67-914C-072128E2E153}" srcOrd="0" destOrd="0" presId="urn:microsoft.com/office/officeart/2008/layout/VerticalCurvedList"/>
    <dgm:cxn modelId="{D589EAF7-D262-45DA-98F2-77B0F3CCD59E}" srcId="{743E9AAA-87A1-4DE4-809B-7F89A939C337}" destId="{F515B7F7-2B0C-4D1D-BDAD-F60BDB388C4D}" srcOrd="4" destOrd="0" parTransId="{E5284DD0-B65B-483D-89ED-56B745E5904B}" sibTransId="{3A2D5661-D553-43A2-97AF-DEA4622FB53B}"/>
    <dgm:cxn modelId="{511F08FD-CE31-4C43-BA91-46A8CDEAEB6D}" srcId="{743E9AAA-87A1-4DE4-809B-7F89A939C337}" destId="{22C8C882-D360-4AC2-AE80-A9DF34FFA078}" srcOrd="3" destOrd="0" parTransId="{8B3AAAF4-65DC-4EDE-8019-0C5FE8603079}" sibTransId="{CA815723-E988-42A8-87F7-D80C6EB7F6AD}"/>
    <dgm:cxn modelId="{1DD8EDFA-2FFE-4CF8-B0E3-31D731A738AA}" srcId="{743E9AAA-87A1-4DE4-809B-7F89A939C337}" destId="{0E453087-AFD4-429F-9FBE-CF959DD5C587}" srcOrd="5" destOrd="0" parTransId="{D82AC118-8651-41C2-8FB3-33B4900D71A7}" sibTransId="{A4993602-5CBF-43ED-9C76-7744709CB45D}"/>
    <dgm:cxn modelId="{A1C8AD67-6D7F-4759-A82B-AAF7FE8B1D9A}" type="presOf" srcId="{F515B7F7-2B0C-4D1D-BDAD-F60BDB388C4D}" destId="{70EA7B40-9561-4D84-A9E9-8BE2240D5769}" srcOrd="0" destOrd="0" presId="urn:microsoft.com/office/officeart/2008/layout/VerticalCurvedList"/>
    <dgm:cxn modelId="{AA555BF4-9DBC-43B0-8774-F30D94B8B7D4}" srcId="{743E9AAA-87A1-4DE4-809B-7F89A939C337}" destId="{A9E099F7-9506-40FB-9A54-AE0E54A2C554}" srcOrd="1" destOrd="0" parTransId="{C9762152-420F-472D-B3FC-A6B402DC32CE}" sibTransId="{857C5D44-EB28-4400-9231-C971F35CFB04}"/>
    <dgm:cxn modelId="{8041CB3D-E60D-4B7D-A7E8-8C753A702AE8}" type="presParOf" srcId="{E53056B9-592C-4761-AE24-737CF207985E}" destId="{B892380A-CDA4-4805-8211-C50604D82202}" srcOrd="0" destOrd="0" presId="urn:microsoft.com/office/officeart/2008/layout/VerticalCurvedList"/>
    <dgm:cxn modelId="{23FE6DA7-3409-469B-A048-3489754C30DF}" type="presParOf" srcId="{B892380A-CDA4-4805-8211-C50604D82202}" destId="{4F13452B-A503-480F-ADF4-8D6A871ED80A}" srcOrd="0" destOrd="0" presId="urn:microsoft.com/office/officeart/2008/layout/VerticalCurvedList"/>
    <dgm:cxn modelId="{BF78CBC9-42C1-440B-B364-F70CC4635DFD}" type="presParOf" srcId="{4F13452B-A503-480F-ADF4-8D6A871ED80A}" destId="{3D9B35D4-8271-479D-9EE4-DB6C93FAB743}" srcOrd="0" destOrd="0" presId="urn:microsoft.com/office/officeart/2008/layout/VerticalCurvedList"/>
    <dgm:cxn modelId="{F57BC7B0-0290-40D7-9779-4FF5E36B8623}" type="presParOf" srcId="{4F13452B-A503-480F-ADF4-8D6A871ED80A}" destId="{B9B9A620-E034-4CCA-BBF7-2876BFA9D3B2}" srcOrd="1" destOrd="0" presId="urn:microsoft.com/office/officeart/2008/layout/VerticalCurvedList"/>
    <dgm:cxn modelId="{22FD76AA-E1D4-4603-AF8E-D982B7DA300A}" type="presParOf" srcId="{4F13452B-A503-480F-ADF4-8D6A871ED80A}" destId="{1BC007FD-6D25-47D7-9E8F-50E8B1160B19}" srcOrd="2" destOrd="0" presId="urn:microsoft.com/office/officeart/2008/layout/VerticalCurvedList"/>
    <dgm:cxn modelId="{2D34E9FD-00D9-4C80-BB0E-69015CCB588E}" type="presParOf" srcId="{4F13452B-A503-480F-ADF4-8D6A871ED80A}" destId="{FD32E91C-C676-45C8-BEC6-A142AA56AE25}" srcOrd="3" destOrd="0" presId="urn:microsoft.com/office/officeart/2008/layout/VerticalCurvedList"/>
    <dgm:cxn modelId="{332F24FB-FE8A-42B2-AC92-2DBBAD101F7B}" type="presParOf" srcId="{B892380A-CDA4-4805-8211-C50604D82202}" destId="{6762427B-FC93-4A06-B314-10A02B92C1C4}" srcOrd="1" destOrd="0" presId="urn:microsoft.com/office/officeart/2008/layout/VerticalCurvedList"/>
    <dgm:cxn modelId="{F5FF06E2-9E62-478F-8C89-EBC4310AA0C7}" type="presParOf" srcId="{B892380A-CDA4-4805-8211-C50604D82202}" destId="{06DAB751-D756-4A93-9E20-67954681DB69}" srcOrd="2" destOrd="0" presId="urn:microsoft.com/office/officeart/2008/layout/VerticalCurvedList"/>
    <dgm:cxn modelId="{5A6E8F41-7813-4AF6-BEC9-DCC74E34BFF4}" type="presParOf" srcId="{06DAB751-D756-4A93-9E20-67954681DB69}" destId="{9E6C5F7D-EA83-4337-9ABB-32A5FE991927}" srcOrd="0" destOrd="0" presId="urn:microsoft.com/office/officeart/2008/layout/VerticalCurvedList"/>
    <dgm:cxn modelId="{2ED1453C-9661-4FFD-BAC3-2AF2DB396440}" type="presParOf" srcId="{B892380A-CDA4-4805-8211-C50604D82202}" destId="{C3E4D6EC-C0A3-4E60-81B8-8F5A64090661}" srcOrd="3" destOrd="0" presId="urn:microsoft.com/office/officeart/2008/layout/VerticalCurvedList"/>
    <dgm:cxn modelId="{6EDC4869-BBD6-4114-AE7B-85379377164F}" type="presParOf" srcId="{B892380A-CDA4-4805-8211-C50604D82202}" destId="{5596CA54-23FF-447F-BD96-2C5B7974776B}" srcOrd="4" destOrd="0" presId="urn:microsoft.com/office/officeart/2008/layout/VerticalCurvedList"/>
    <dgm:cxn modelId="{21CFAD16-A8DC-4315-A86C-49DD29DA718E}" type="presParOf" srcId="{5596CA54-23FF-447F-BD96-2C5B7974776B}" destId="{78D3F05A-2421-4624-9A15-7B1CB56B041F}" srcOrd="0" destOrd="0" presId="urn:microsoft.com/office/officeart/2008/layout/VerticalCurvedList"/>
    <dgm:cxn modelId="{2D27C3DF-B188-41B1-8742-8F60B59B17EA}" type="presParOf" srcId="{B892380A-CDA4-4805-8211-C50604D82202}" destId="{0DB4FDD9-29BF-437B-BAD9-53EA3B5213B0}" srcOrd="5" destOrd="0" presId="urn:microsoft.com/office/officeart/2008/layout/VerticalCurvedList"/>
    <dgm:cxn modelId="{E95EAA9E-D0D2-4F64-BE71-F3F40ED851FD}" type="presParOf" srcId="{B892380A-CDA4-4805-8211-C50604D82202}" destId="{7874A4E4-80BB-459E-A825-1F3A44301F12}" srcOrd="6" destOrd="0" presId="urn:microsoft.com/office/officeart/2008/layout/VerticalCurvedList"/>
    <dgm:cxn modelId="{266663E0-1861-4315-83B2-C1E400EE298C}" type="presParOf" srcId="{7874A4E4-80BB-459E-A825-1F3A44301F12}" destId="{FAB7F811-C582-4CFE-864C-D3C21B55EE6E}" srcOrd="0" destOrd="0" presId="urn:microsoft.com/office/officeart/2008/layout/VerticalCurvedList"/>
    <dgm:cxn modelId="{8B6FA220-11C5-4E77-B305-45F0CA411EAB}" type="presParOf" srcId="{B892380A-CDA4-4805-8211-C50604D82202}" destId="{A3F808EB-B3AF-4B48-A050-6F5A6EADFBA6}" srcOrd="7" destOrd="0" presId="urn:microsoft.com/office/officeart/2008/layout/VerticalCurvedList"/>
    <dgm:cxn modelId="{A60C2698-213B-405C-939F-BA2014D9ECF6}" type="presParOf" srcId="{B892380A-CDA4-4805-8211-C50604D82202}" destId="{1ACBC82B-2308-4C8F-97D8-FB273D00A0C0}" srcOrd="8" destOrd="0" presId="urn:microsoft.com/office/officeart/2008/layout/VerticalCurvedList"/>
    <dgm:cxn modelId="{D36822F8-970A-4787-AC84-65254D6D567E}" type="presParOf" srcId="{1ACBC82B-2308-4C8F-97D8-FB273D00A0C0}" destId="{8DFEBC01-6892-4F2C-BB09-F86AA19A7881}" srcOrd="0" destOrd="0" presId="urn:microsoft.com/office/officeart/2008/layout/VerticalCurvedList"/>
    <dgm:cxn modelId="{4DB7AEFD-1778-41B0-923A-5EECDA14BDF9}" type="presParOf" srcId="{B892380A-CDA4-4805-8211-C50604D82202}" destId="{70EA7B40-9561-4D84-A9E9-8BE2240D5769}" srcOrd="9" destOrd="0" presId="urn:microsoft.com/office/officeart/2008/layout/VerticalCurvedList"/>
    <dgm:cxn modelId="{E703B712-3EE9-4FC9-BFEC-25A507B9C3A6}" type="presParOf" srcId="{B892380A-CDA4-4805-8211-C50604D82202}" destId="{E757258D-97DF-4C77-8C53-FB266023CD08}" srcOrd="10" destOrd="0" presId="urn:microsoft.com/office/officeart/2008/layout/VerticalCurvedList"/>
    <dgm:cxn modelId="{F37A87FB-4396-418D-8F7E-69DB55CC2E88}" type="presParOf" srcId="{E757258D-97DF-4C77-8C53-FB266023CD08}" destId="{433E34DB-C153-4CBA-AED6-C8A155DD5B81}" srcOrd="0" destOrd="0" presId="urn:microsoft.com/office/officeart/2008/layout/VerticalCurvedList"/>
    <dgm:cxn modelId="{260A42E8-FF0B-45AB-A1A8-2D18B9ED05E0}" type="presParOf" srcId="{B892380A-CDA4-4805-8211-C50604D82202}" destId="{933E386A-CFBF-4E67-914C-072128E2E153}" srcOrd="11" destOrd="0" presId="urn:microsoft.com/office/officeart/2008/layout/VerticalCurvedList"/>
    <dgm:cxn modelId="{BCAC6189-D96B-45F0-B7ED-3A4B2DECFB5B}" type="presParOf" srcId="{B892380A-CDA4-4805-8211-C50604D82202}" destId="{FFA1121E-1004-4021-9CA4-630B621193A5}" srcOrd="12" destOrd="0" presId="urn:microsoft.com/office/officeart/2008/layout/VerticalCurvedList"/>
    <dgm:cxn modelId="{8C48EAE3-ACC1-40B5-B537-8B3D10358DFC}" type="presParOf" srcId="{FFA1121E-1004-4021-9CA4-630B621193A5}" destId="{D6583CFF-4B57-4B8F-8047-422E9DC6D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6C2663-4890-4288-B002-25408EFE01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A4B473F-0AB9-49FF-B2B3-301BF2866238}">
      <dgm:prSet custT="1"/>
      <dgm:spPr/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BAB 1. PENDAHULUAN </a:t>
          </a:r>
        </a:p>
        <a:p>
          <a:r>
            <a:rPr lang="en-GB" sz="1800" dirty="0" smtClean="0">
              <a:latin typeface="Calibri" panose="020F0502020204030204" pitchFamily="34" charset="0"/>
            </a:rPr>
            <a:t>  </a:t>
          </a:r>
          <a:r>
            <a:rPr lang="en-GB" sz="1800" dirty="0" smtClean="0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C:\Users\UNIDA\Documents\RENCANA TARGET CAPAIAN TAHUNAN </a:t>
          </a:r>
          <a:r>
            <a:rPr lang="en-GB" sz="1800" dirty="0" err="1" smtClean="0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PDP.odt</a:t>
          </a:r>
          <a:endParaRPr lang="en-GB" sz="1800" dirty="0">
            <a:latin typeface="Calibri" panose="020F0502020204030204" pitchFamily="34" charset="0"/>
          </a:endParaRPr>
        </a:p>
      </dgm:t>
    </dgm:pt>
    <dgm:pt modelId="{797F8357-503B-49F9-994C-C525416761BC}" type="parTrans" cxnId="{9900D2BE-CB19-459C-A51E-7AD78A328886}">
      <dgm:prSet/>
      <dgm:spPr/>
      <dgm:t>
        <a:bodyPr/>
        <a:lstStyle/>
        <a:p>
          <a:endParaRPr lang="en-GB"/>
        </a:p>
      </dgm:t>
    </dgm:pt>
    <dgm:pt modelId="{005F1349-2E41-41B3-95F4-D609E3F04389}" type="sibTrans" cxnId="{9900D2BE-CB19-459C-A51E-7AD78A328886}">
      <dgm:prSet/>
      <dgm:spPr/>
      <dgm:t>
        <a:bodyPr/>
        <a:lstStyle/>
        <a:p>
          <a:endParaRPr lang="en-GB"/>
        </a:p>
      </dgm:t>
    </dgm:pt>
    <dgm:pt modelId="{8F380F6B-B13E-4E8F-B7B6-2A52CDBB5B33}">
      <dgm:prSet custT="1"/>
      <dgm:spPr/>
      <dgm:t>
        <a:bodyPr/>
        <a:lstStyle/>
        <a:p>
          <a:r>
            <a:rPr lang="en-GB" sz="1800" smtClean="0">
              <a:latin typeface="Calibri" panose="020F0502020204030204" pitchFamily="34" charset="0"/>
            </a:rPr>
            <a:t>BAB 2. TINJAUAN PUSTAKA</a:t>
          </a:r>
          <a:endParaRPr lang="en-GB" sz="1800">
            <a:latin typeface="Calibri" panose="020F0502020204030204" pitchFamily="34" charset="0"/>
          </a:endParaRPr>
        </a:p>
      </dgm:t>
    </dgm:pt>
    <dgm:pt modelId="{D3302D73-0F39-4E26-B4E0-44715C2A2C15}" type="parTrans" cxnId="{ACF7621F-116B-4D80-8D83-D97794F53F21}">
      <dgm:prSet/>
      <dgm:spPr/>
      <dgm:t>
        <a:bodyPr/>
        <a:lstStyle/>
        <a:p>
          <a:endParaRPr lang="en-GB"/>
        </a:p>
      </dgm:t>
    </dgm:pt>
    <dgm:pt modelId="{2FB15BD3-52F2-40F4-8294-F923C50A663D}" type="sibTrans" cxnId="{ACF7621F-116B-4D80-8D83-D97794F53F21}">
      <dgm:prSet/>
      <dgm:spPr/>
      <dgm:t>
        <a:bodyPr/>
        <a:lstStyle/>
        <a:p>
          <a:endParaRPr lang="en-GB"/>
        </a:p>
      </dgm:t>
    </dgm:pt>
    <dgm:pt modelId="{A49FBB17-6A43-443C-AB50-00922E27BF66}">
      <dgm:prSet custT="1"/>
      <dgm:spPr/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BAB 3. METODE PENELITIAN</a:t>
          </a:r>
          <a:endParaRPr lang="en-GB" sz="1800" dirty="0">
            <a:latin typeface="Calibri" panose="020F0502020204030204" pitchFamily="34" charset="0"/>
          </a:endParaRPr>
        </a:p>
      </dgm:t>
    </dgm:pt>
    <dgm:pt modelId="{DE5C8910-8DA4-4344-B85C-75466E041D01}" type="parTrans" cxnId="{97444F14-D344-4424-965D-47B618E85797}">
      <dgm:prSet/>
      <dgm:spPr/>
      <dgm:t>
        <a:bodyPr/>
        <a:lstStyle/>
        <a:p>
          <a:endParaRPr lang="en-GB"/>
        </a:p>
      </dgm:t>
    </dgm:pt>
    <dgm:pt modelId="{E8CB1BC1-0A15-49E9-90F0-C8BAC6B885F6}" type="sibTrans" cxnId="{97444F14-D344-4424-965D-47B618E85797}">
      <dgm:prSet/>
      <dgm:spPr/>
      <dgm:t>
        <a:bodyPr/>
        <a:lstStyle/>
        <a:p>
          <a:endParaRPr lang="en-GB"/>
        </a:p>
      </dgm:t>
    </dgm:pt>
    <dgm:pt modelId="{467B298B-F44B-4544-9F8E-D74BD743DEF8}">
      <dgm:prSet custT="1"/>
      <dgm:spPr/>
      <dgm:t>
        <a:bodyPr/>
        <a:lstStyle/>
        <a:p>
          <a:r>
            <a:rPr lang="en-GB" sz="1400" dirty="0" smtClean="0">
              <a:latin typeface="Calibri" panose="020F0502020204030204" pitchFamily="34" charset="0"/>
            </a:rPr>
            <a:t>BAB 4. BIAYA DAN JADWAL PENELITIAN</a:t>
          </a:r>
        </a:p>
        <a:p>
          <a:r>
            <a:rPr lang="en-GB" sz="1400" dirty="0" smtClean="0">
              <a:latin typeface="Calibri" panose="020F0502020204030204" pitchFamily="34" charset="0"/>
            </a:rPr>
            <a:t>4.1 </a:t>
          </a:r>
          <a:r>
            <a:rPr lang="en-GB" sz="1400" dirty="0" err="1" smtClean="0">
              <a:latin typeface="Calibri" panose="020F0502020204030204" pitchFamily="34" charset="0"/>
            </a:rPr>
            <a:t>Anggaran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Biaya</a:t>
          </a:r>
          <a:endParaRPr lang="en-GB" sz="1400" dirty="0" smtClean="0">
            <a:latin typeface="Calibri" panose="020F0502020204030204" pitchFamily="34" charset="0"/>
          </a:endParaRPr>
        </a:p>
        <a:p>
          <a:r>
            <a:rPr lang="en-GB" sz="1400" dirty="0" smtClean="0">
              <a:latin typeface="Calibri" panose="020F0502020204030204" pitchFamily="34" charset="0"/>
            </a:rPr>
            <a:t>4.2 </a:t>
          </a:r>
          <a:r>
            <a:rPr lang="en-GB" sz="1400" dirty="0" err="1" smtClean="0">
              <a:latin typeface="Calibri" panose="020F0502020204030204" pitchFamily="34" charset="0"/>
            </a:rPr>
            <a:t>Jadwal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Penelitian</a:t>
          </a:r>
          <a:r>
            <a:rPr lang="en-GB" sz="1400" dirty="0" smtClean="0">
              <a:latin typeface="Calibri" panose="020F0502020204030204" pitchFamily="34" charset="0"/>
            </a:rPr>
            <a:t>  (</a:t>
          </a:r>
          <a:r>
            <a:rPr lang="en-GB" sz="1400" dirty="0" err="1" smtClean="0">
              <a:latin typeface="Calibri" panose="020F0502020204030204" pitchFamily="34" charset="0"/>
            </a:rPr>
            <a:t>tahapan</a:t>
          </a:r>
          <a:r>
            <a:rPr lang="en-GB" sz="1400" dirty="0" smtClean="0">
              <a:latin typeface="Calibri" panose="020F0502020204030204" pitchFamily="34" charset="0"/>
            </a:rPr>
            <a:t> yang </a:t>
          </a:r>
          <a:r>
            <a:rPr lang="en-GB" sz="1400" dirty="0" err="1" smtClean="0">
              <a:latin typeface="Calibri" panose="020F0502020204030204" pitchFamily="34" charset="0"/>
            </a:rPr>
            <a:t>jelas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untuk</a:t>
          </a:r>
          <a:r>
            <a:rPr lang="en-GB" sz="1400" dirty="0" smtClean="0">
              <a:latin typeface="Calibri" panose="020F0502020204030204" pitchFamily="34" charset="0"/>
            </a:rPr>
            <a:t> 1 </a:t>
          </a:r>
          <a:r>
            <a:rPr lang="en-GB" sz="1400" dirty="0" err="1" smtClean="0">
              <a:latin typeface="Calibri" panose="020F0502020204030204" pitchFamily="34" charset="0"/>
            </a:rPr>
            <a:t>tahun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dalam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pt-BR" sz="1400" dirty="0" smtClean="0">
              <a:latin typeface="Calibri" panose="020F0502020204030204" pitchFamily="34" charset="0"/>
            </a:rPr>
            <a:t>bentuk diagram batang (bar chart))</a:t>
          </a:r>
          <a:endParaRPr lang="en-GB" sz="1400" dirty="0">
            <a:latin typeface="Calibri" panose="020F0502020204030204" pitchFamily="34" charset="0"/>
          </a:endParaRPr>
        </a:p>
      </dgm:t>
    </dgm:pt>
    <dgm:pt modelId="{690829D2-8A6F-40F7-8230-AADEAA3C3D00}" type="parTrans" cxnId="{3FB11AC6-B00F-4DA1-873B-A3064C3936F2}">
      <dgm:prSet/>
      <dgm:spPr/>
      <dgm:t>
        <a:bodyPr/>
        <a:lstStyle/>
        <a:p>
          <a:endParaRPr lang="en-GB"/>
        </a:p>
      </dgm:t>
    </dgm:pt>
    <dgm:pt modelId="{8DAE5881-501B-4CC7-890D-A317A7CA43D8}" type="sibTrans" cxnId="{3FB11AC6-B00F-4DA1-873B-A3064C3936F2}">
      <dgm:prSet/>
      <dgm:spPr/>
      <dgm:t>
        <a:bodyPr/>
        <a:lstStyle/>
        <a:p>
          <a:endParaRPr lang="en-GB"/>
        </a:p>
      </dgm:t>
    </dgm:pt>
    <dgm:pt modelId="{B106DD30-108C-4C9B-99E0-E246570E2515}">
      <dgm:prSet custT="1"/>
      <dgm:spPr/>
      <dgm:t>
        <a:bodyPr/>
        <a:lstStyle/>
        <a:p>
          <a:r>
            <a:rPr lang="en-GB" sz="1800" smtClean="0">
              <a:latin typeface="Calibri" panose="020F0502020204030204" pitchFamily="34" charset="0"/>
            </a:rPr>
            <a:t>DAFTAR PUSTAKA</a:t>
          </a:r>
          <a:endParaRPr lang="en-GB" sz="1800">
            <a:latin typeface="Calibri" panose="020F0502020204030204" pitchFamily="34" charset="0"/>
          </a:endParaRPr>
        </a:p>
      </dgm:t>
    </dgm:pt>
    <dgm:pt modelId="{F02EEAE1-CEDA-404C-9502-F6579515C146}" type="parTrans" cxnId="{599962C4-16D2-4C0E-BFA7-AD21E447173D}">
      <dgm:prSet/>
      <dgm:spPr/>
      <dgm:t>
        <a:bodyPr/>
        <a:lstStyle/>
        <a:p>
          <a:endParaRPr lang="en-GB"/>
        </a:p>
      </dgm:t>
    </dgm:pt>
    <dgm:pt modelId="{6228F4C5-CC27-40E3-ABF0-13164832EA5F}" type="sibTrans" cxnId="{599962C4-16D2-4C0E-BFA7-AD21E447173D}">
      <dgm:prSet/>
      <dgm:spPr/>
      <dgm:t>
        <a:bodyPr/>
        <a:lstStyle/>
        <a:p>
          <a:endParaRPr lang="en-GB"/>
        </a:p>
      </dgm:t>
    </dgm:pt>
    <dgm:pt modelId="{EB8A572B-4F6D-4F5D-AC66-88027CC27F6E}">
      <dgm:prSet custT="1"/>
      <dgm:spPr/>
      <dgm:t>
        <a:bodyPr/>
        <a:lstStyle/>
        <a:p>
          <a:r>
            <a:rPr lang="en-GB" sz="1800" smtClean="0">
              <a:latin typeface="Calibri" panose="020F0502020204030204" pitchFamily="34" charset="0"/>
            </a:rPr>
            <a:t>LAMPIRAN-LAMPIRAN</a:t>
          </a:r>
          <a:endParaRPr lang="en-GB" sz="1800">
            <a:latin typeface="Calibri" panose="020F0502020204030204" pitchFamily="34" charset="0"/>
          </a:endParaRPr>
        </a:p>
      </dgm:t>
    </dgm:pt>
    <dgm:pt modelId="{89B2807C-CF51-4DA7-BCE1-E5E1D0FFACAF}" type="parTrans" cxnId="{82685F5C-27EB-4C57-A3D4-8B9FAED9BD26}">
      <dgm:prSet/>
      <dgm:spPr/>
      <dgm:t>
        <a:bodyPr/>
        <a:lstStyle/>
        <a:p>
          <a:endParaRPr lang="en-GB"/>
        </a:p>
      </dgm:t>
    </dgm:pt>
    <dgm:pt modelId="{436C86F2-055B-4B8C-B30B-56DAA7B058C3}" type="sibTrans" cxnId="{82685F5C-27EB-4C57-A3D4-8B9FAED9BD26}">
      <dgm:prSet/>
      <dgm:spPr/>
      <dgm:t>
        <a:bodyPr/>
        <a:lstStyle/>
        <a:p>
          <a:endParaRPr lang="en-GB"/>
        </a:p>
      </dgm:t>
    </dgm:pt>
    <dgm:pt modelId="{26876300-56DE-47B0-BD4A-B74AC2B6E583}">
      <dgm:prSet custT="1"/>
      <dgm:spPr/>
      <dgm:t>
        <a:bodyPr/>
        <a:lstStyle/>
        <a:p>
          <a:pPr algn="just"/>
          <a:r>
            <a:rPr lang="en-GB" sz="1400" dirty="0" smtClean="0">
              <a:latin typeface="Calibri" panose="020F0502020204030204" pitchFamily="34" charset="0"/>
            </a:rPr>
            <a:t>LAMPIRAN-LAMPIRAN</a:t>
          </a:r>
        </a:p>
        <a:p>
          <a:pPr algn="just"/>
          <a:r>
            <a:rPr lang="en-GB" sz="1400" dirty="0" err="1" smtClean="0">
              <a:latin typeface="Calibri" panose="020F0502020204030204" pitchFamily="34" charset="0"/>
            </a:rPr>
            <a:t>Lampiran</a:t>
          </a:r>
          <a:r>
            <a:rPr lang="en-GB" sz="1400" dirty="0" smtClean="0">
              <a:latin typeface="Calibri" panose="020F0502020204030204" pitchFamily="34" charset="0"/>
            </a:rPr>
            <a:t> 1. </a:t>
          </a:r>
          <a:r>
            <a:rPr lang="en-GB" sz="1400" dirty="0" err="1" smtClean="0">
              <a:latin typeface="Calibri" panose="020F0502020204030204" pitchFamily="34" charset="0"/>
            </a:rPr>
            <a:t>Susunan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organisasi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tim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peneliti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dan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pembagian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tugas</a:t>
          </a:r>
          <a:r>
            <a:rPr lang="en-GB" sz="1400" dirty="0" smtClean="0">
              <a:latin typeface="Calibri" panose="020F0502020204030204" pitchFamily="34" charset="0"/>
            </a:rPr>
            <a:t> (</a:t>
          </a:r>
          <a:r>
            <a:rPr lang="en-GB" sz="1400" dirty="0" err="1" smtClean="0">
              <a:latin typeface="Calibri" panose="020F0502020204030204" pitchFamily="34" charset="0"/>
            </a:rPr>
            <a:t>Lampiran</a:t>
          </a:r>
          <a:r>
            <a:rPr lang="en-GB" sz="1400" dirty="0" smtClean="0">
              <a:latin typeface="Calibri" panose="020F0502020204030204" pitchFamily="34" charset="0"/>
            </a:rPr>
            <a:t> F).</a:t>
          </a:r>
        </a:p>
        <a:p>
          <a:pPr algn="just"/>
          <a:r>
            <a:rPr lang="en-GB" sz="1400" dirty="0" err="1" smtClean="0">
              <a:latin typeface="Calibri" panose="020F0502020204030204" pitchFamily="34" charset="0"/>
            </a:rPr>
            <a:t>Lampiran</a:t>
          </a:r>
          <a:r>
            <a:rPr lang="en-GB" sz="1400" dirty="0" smtClean="0">
              <a:latin typeface="Calibri" panose="020F0502020204030204" pitchFamily="34" charset="0"/>
            </a:rPr>
            <a:t> 2. </a:t>
          </a:r>
          <a:r>
            <a:rPr lang="en-GB" sz="1400" dirty="0" err="1" smtClean="0">
              <a:latin typeface="Calibri" panose="020F0502020204030204" pitchFamily="34" charset="0"/>
            </a:rPr>
            <a:t>Biodata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ketua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dan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anggota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tim</a:t>
          </a:r>
          <a:r>
            <a:rPr lang="en-GB" sz="1400" dirty="0" smtClean="0">
              <a:latin typeface="Calibri" panose="020F0502020204030204" pitchFamily="34" charset="0"/>
            </a:rPr>
            <a:t> </a:t>
          </a:r>
          <a:r>
            <a:rPr lang="en-GB" sz="1400" dirty="0" err="1" smtClean="0">
              <a:latin typeface="Calibri" panose="020F0502020204030204" pitchFamily="34" charset="0"/>
            </a:rPr>
            <a:t>pengusul</a:t>
          </a:r>
          <a:r>
            <a:rPr lang="en-GB" sz="1400" dirty="0" smtClean="0">
              <a:latin typeface="Calibri" panose="020F0502020204030204" pitchFamily="34" charset="0"/>
            </a:rPr>
            <a:t> (</a:t>
          </a:r>
          <a:r>
            <a:rPr lang="en-GB" sz="1400" dirty="0" err="1" smtClean="0">
              <a:latin typeface="Calibri" panose="020F0502020204030204" pitchFamily="34" charset="0"/>
            </a:rPr>
            <a:t>Lampiran</a:t>
          </a:r>
          <a:r>
            <a:rPr lang="en-GB" sz="1400" dirty="0" smtClean="0">
              <a:latin typeface="Calibri" panose="020F0502020204030204" pitchFamily="34" charset="0"/>
            </a:rPr>
            <a:t> G).</a:t>
          </a:r>
        </a:p>
        <a:p>
          <a:pPr algn="just"/>
          <a:r>
            <a:rPr lang="fi-FI" sz="1400" dirty="0" smtClean="0">
              <a:latin typeface="Calibri" panose="020F0502020204030204" pitchFamily="34" charset="0"/>
            </a:rPr>
            <a:t>Lampiran3. Surat pernyataan ketua peneliti (Lampiran H).</a:t>
          </a:r>
          <a:endParaRPr lang="en-GB" sz="1400" dirty="0">
            <a:latin typeface="Calibri" panose="020F0502020204030204" pitchFamily="34" charset="0"/>
          </a:endParaRPr>
        </a:p>
      </dgm:t>
    </dgm:pt>
    <dgm:pt modelId="{075FCC6D-2A67-4FEE-9EC1-E9020CE3061A}" type="parTrans" cxnId="{49D7A3EB-7336-4780-BD44-3AB19BB4C369}">
      <dgm:prSet/>
      <dgm:spPr/>
      <dgm:t>
        <a:bodyPr/>
        <a:lstStyle/>
        <a:p>
          <a:endParaRPr lang="en-GB"/>
        </a:p>
      </dgm:t>
    </dgm:pt>
    <dgm:pt modelId="{8C3B4C96-C5E0-4C5A-816C-9F95C5D491C0}" type="sibTrans" cxnId="{49D7A3EB-7336-4780-BD44-3AB19BB4C369}">
      <dgm:prSet/>
      <dgm:spPr/>
      <dgm:t>
        <a:bodyPr/>
        <a:lstStyle/>
        <a:p>
          <a:endParaRPr lang="en-GB"/>
        </a:p>
      </dgm:t>
    </dgm:pt>
    <dgm:pt modelId="{5E1BBC49-2066-4F07-851E-6A0711B3B4CF}">
      <dgm:prSet/>
      <dgm:spPr/>
      <dgm:t>
        <a:bodyPr/>
        <a:lstStyle/>
        <a:p>
          <a:endParaRPr lang="en-GB"/>
        </a:p>
      </dgm:t>
    </dgm:pt>
    <dgm:pt modelId="{CF445981-6AF3-4C29-A466-C28FA4EB7D20}" type="parTrans" cxnId="{BFE1E311-68CF-4B6E-B08A-5A2A40E3DB7A}">
      <dgm:prSet/>
      <dgm:spPr/>
      <dgm:t>
        <a:bodyPr/>
        <a:lstStyle/>
        <a:p>
          <a:endParaRPr lang="en-GB"/>
        </a:p>
      </dgm:t>
    </dgm:pt>
    <dgm:pt modelId="{FE958B4C-C56B-40DF-9629-781B8824CB3A}" type="sibTrans" cxnId="{BFE1E311-68CF-4B6E-B08A-5A2A40E3DB7A}">
      <dgm:prSet/>
      <dgm:spPr/>
      <dgm:t>
        <a:bodyPr/>
        <a:lstStyle/>
        <a:p>
          <a:endParaRPr lang="en-GB"/>
        </a:p>
      </dgm:t>
    </dgm:pt>
    <dgm:pt modelId="{9DCD5A89-82D7-41D2-88DA-62262BEB7829}">
      <dgm:prSet/>
      <dgm:spPr/>
      <dgm:t>
        <a:bodyPr/>
        <a:lstStyle/>
        <a:p>
          <a:endParaRPr lang="en-GB"/>
        </a:p>
      </dgm:t>
    </dgm:pt>
    <dgm:pt modelId="{07CB76B3-8751-4BC6-AB7B-B922A70E9229}" type="parTrans" cxnId="{02F359B0-4092-4B42-9BDF-E685D91D2C27}">
      <dgm:prSet/>
      <dgm:spPr/>
      <dgm:t>
        <a:bodyPr/>
        <a:lstStyle/>
        <a:p>
          <a:endParaRPr lang="en-GB"/>
        </a:p>
      </dgm:t>
    </dgm:pt>
    <dgm:pt modelId="{648AF783-B54C-4057-BCC8-1191E0C611DF}" type="sibTrans" cxnId="{02F359B0-4092-4B42-9BDF-E685D91D2C27}">
      <dgm:prSet/>
      <dgm:spPr/>
      <dgm:t>
        <a:bodyPr/>
        <a:lstStyle/>
        <a:p>
          <a:endParaRPr lang="en-GB"/>
        </a:p>
      </dgm:t>
    </dgm:pt>
    <dgm:pt modelId="{69ABFC96-1CCD-44AD-B8E2-FB833C42B4E3}" type="pres">
      <dgm:prSet presAssocID="{516C2663-4890-4288-B002-25408EFE01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A3FDCB55-BD34-4C2C-B5B1-F8552B080559}" type="pres">
      <dgm:prSet presAssocID="{516C2663-4890-4288-B002-25408EFE0198}" presName="Name1" presStyleCnt="0"/>
      <dgm:spPr/>
    </dgm:pt>
    <dgm:pt modelId="{3BEA9653-F76B-41B1-9A87-820C6F6EA3F1}" type="pres">
      <dgm:prSet presAssocID="{516C2663-4890-4288-B002-25408EFE0198}" presName="cycle" presStyleCnt="0"/>
      <dgm:spPr/>
    </dgm:pt>
    <dgm:pt modelId="{80515181-323D-46AF-A7CC-44E9C50793EB}" type="pres">
      <dgm:prSet presAssocID="{516C2663-4890-4288-B002-25408EFE0198}" presName="srcNode" presStyleLbl="node1" presStyleIdx="0" presStyleCnt="7"/>
      <dgm:spPr/>
    </dgm:pt>
    <dgm:pt modelId="{0356F3BC-E543-44FE-BAFB-CD97427BE728}" type="pres">
      <dgm:prSet presAssocID="{516C2663-4890-4288-B002-25408EFE0198}" presName="conn" presStyleLbl="parChTrans1D2" presStyleIdx="0" presStyleCnt="1"/>
      <dgm:spPr/>
      <dgm:t>
        <a:bodyPr/>
        <a:lstStyle/>
        <a:p>
          <a:endParaRPr lang="en-GB"/>
        </a:p>
      </dgm:t>
    </dgm:pt>
    <dgm:pt modelId="{20D4F496-78F1-4589-B2B5-52B90306B54D}" type="pres">
      <dgm:prSet presAssocID="{516C2663-4890-4288-B002-25408EFE0198}" presName="extraNode" presStyleLbl="node1" presStyleIdx="0" presStyleCnt="7"/>
      <dgm:spPr/>
    </dgm:pt>
    <dgm:pt modelId="{A740CAA7-3B63-452F-8FF3-32B4A905F769}" type="pres">
      <dgm:prSet presAssocID="{516C2663-4890-4288-B002-25408EFE0198}" presName="dstNode" presStyleLbl="node1" presStyleIdx="0" presStyleCnt="7"/>
      <dgm:spPr/>
    </dgm:pt>
    <dgm:pt modelId="{B48A838E-8C8E-4186-8BD8-8E861FDC9107}" type="pres">
      <dgm:prSet presAssocID="{2A4B473F-0AB9-49FF-B2B3-301BF2866238}" presName="text_1" presStyleLbl="node1" presStyleIdx="0" presStyleCnt="7" custScaleY="131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5F9E53-154D-44A6-B91F-BDC1E1A7228B}" type="pres">
      <dgm:prSet presAssocID="{2A4B473F-0AB9-49FF-B2B3-301BF2866238}" presName="accent_1" presStyleCnt="0"/>
      <dgm:spPr/>
    </dgm:pt>
    <dgm:pt modelId="{D4B2060C-447B-41FD-934B-C870B23B484B}" type="pres">
      <dgm:prSet presAssocID="{2A4B473F-0AB9-49FF-B2B3-301BF2866238}" presName="accentRepeatNode" presStyleLbl="solidFgAcc1" presStyleIdx="0" presStyleCnt="7"/>
      <dgm:spPr/>
    </dgm:pt>
    <dgm:pt modelId="{68AED876-56BF-4EFF-90DF-EEBEA520401F}" type="pres">
      <dgm:prSet presAssocID="{8F380F6B-B13E-4E8F-B7B6-2A52CDBB5B3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BDAB02-2A7C-4C98-BCEA-3FE40A81330F}" type="pres">
      <dgm:prSet presAssocID="{8F380F6B-B13E-4E8F-B7B6-2A52CDBB5B33}" presName="accent_2" presStyleCnt="0"/>
      <dgm:spPr/>
    </dgm:pt>
    <dgm:pt modelId="{136D53C7-D461-4FD9-AFD2-411F7AB5D83E}" type="pres">
      <dgm:prSet presAssocID="{8F380F6B-B13E-4E8F-B7B6-2A52CDBB5B33}" presName="accentRepeatNode" presStyleLbl="solidFgAcc1" presStyleIdx="1" presStyleCnt="7"/>
      <dgm:spPr/>
    </dgm:pt>
    <dgm:pt modelId="{9B1162D8-3E78-4741-95E4-2D8DB4DC9635}" type="pres">
      <dgm:prSet presAssocID="{A49FBB17-6A43-443C-AB50-00922E27BF6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3DAC0-8E4D-4BC0-80BF-A1B60BF27ED4}" type="pres">
      <dgm:prSet presAssocID="{A49FBB17-6A43-443C-AB50-00922E27BF66}" presName="accent_3" presStyleCnt="0"/>
      <dgm:spPr/>
    </dgm:pt>
    <dgm:pt modelId="{3991CD12-B701-4BB8-BF3F-62EFE6AD0449}" type="pres">
      <dgm:prSet presAssocID="{A49FBB17-6A43-443C-AB50-00922E27BF66}" presName="accentRepeatNode" presStyleLbl="solidFgAcc1" presStyleIdx="2" presStyleCnt="7"/>
      <dgm:spPr/>
    </dgm:pt>
    <dgm:pt modelId="{3284EF54-66CB-4F24-8AD8-F01DC6A8C820}" type="pres">
      <dgm:prSet presAssocID="{467B298B-F44B-4544-9F8E-D74BD743DEF8}" presName="text_4" presStyleLbl="node1" presStyleIdx="3" presStyleCnt="7" custScaleY="1477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6F096-775B-4C2D-838F-FE98E187B4C2}" type="pres">
      <dgm:prSet presAssocID="{467B298B-F44B-4544-9F8E-D74BD743DEF8}" presName="accent_4" presStyleCnt="0"/>
      <dgm:spPr/>
    </dgm:pt>
    <dgm:pt modelId="{FF22B3F3-4373-486F-90F0-D13A6D2B38C5}" type="pres">
      <dgm:prSet presAssocID="{467B298B-F44B-4544-9F8E-D74BD743DEF8}" presName="accentRepeatNode" presStyleLbl="solidFgAcc1" presStyleIdx="3" presStyleCnt="7"/>
      <dgm:spPr/>
    </dgm:pt>
    <dgm:pt modelId="{604A69B5-4302-43D6-AFA9-D0564D27CE62}" type="pres">
      <dgm:prSet presAssocID="{B106DD30-108C-4C9B-99E0-E246570E251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351DAC-BD72-4AEB-BC1B-3876278129D9}" type="pres">
      <dgm:prSet presAssocID="{B106DD30-108C-4C9B-99E0-E246570E2515}" presName="accent_5" presStyleCnt="0"/>
      <dgm:spPr/>
    </dgm:pt>
    <dgm:pt modelId="{47945198-6595-41AE-AE00-24E3869CF438}" type="pres">
      <dgm:prSet presAssocID="{B106DD30-108C-4C9B-99E0-E246570E2515}" presName="accentRepeatNode" presStyleLbl="solidFgAcc1" presStyleIdx="4" presStyleCnt="7"/>
      <dgm:spPr/>
    </dgm:pt>
    <dgm:pt modelId="{D915D16E-706A-4EFA-9D6F-2589E2308B2D}" type="pres">
      <dgm:prSet presAssocID="{EB8A572B-4F6D-4F5D-AC66-88027CC27F6E}" presName="text_6" presStyleLbl="node1" presStyleIdx="5" presStyleCnt="7" custLinFactNeighborY="-209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4023E0-6AC8-43FF-8E2F-B505B8F9B82D}" type="pres">
      <dgm:prSet presAssocID="{EB8A572B-4F6D-4F5D-AC66-88027CC27F6E}" presName="accent_6" presStyleCnt="0"/>
      <dgm:spPr/>
    </dgm:pt>
    <dgm:pt modelId="{EC6347A1-A727-4E99-9149-CDEA54459DEB}" type="pres">
      <dgm:prSet presAssocID="{EB8A572B-4F6D-4F5D-AC66-88027CC27F6E}" presName="accentRepeatNode" presStyleLbl="solidFgAcc1" presStyleIdx="5" presStyleCnt="7" custLinFactNeighborX="-3728" custLinFactNeighborY="-13049"/>
      <dgm:spPr/>
    </dgm:pt>
    <dgm:pt modelId="{FFFFAA22-12FF-477B-BDC3-C05AC222DF28}" type="pres">
      <dgm:prSet presAssocID="{26876300-56DE-47B0-BD4A-B74AC2B6E583}" presName="text_7" presStyleLbl="node1" presStyleIdx="6" presStyleCnt="7" custScaleY="1846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88448C-0D7C-4FDC-BDA8-FEAFD540D6C7}" type="pres">
      <dgm:prSet presAssocID="{26876300-56DE-47B0-BD4A-B74AC2B6E583}" presName="accent_7" presStyleCnt="0"/>
      <dgm:spPr/>
    </dgm:pt>
    <dgm:pt modelId="{F752BC77-ACB4-4AA4-AC0D-ADD3DC8EDEBD}" type="pres">
      <dgm:prSet presAssocID="{26876300-56DE-47B0-BD4A-B74AC2B6E583}" presName="accentRepeatNode" presStyleLbl="solidFgAcc1" presStyleIdx="6" presStyleCnt="7" custLinFactNeighborX="-11752" custLinFactNeighborY="-7456"/>
      <dgm:spPr/>
    </dgm:pt>
  </dgm:ptLst>
  <dgm:cxnLst>
    <dgm:cxn modelId="{1DE821B8-76AB-4AF1-B4F4-C12B48016439}" type="presOf" srcId="{26876300-56DE-47B0-BD4A-B74AC2B6E583}" destId="{FFFFAA22-12FF-477B-BDC3-C05AC222DF28}" srcOrd="0" destOrd="0" presId="urn:microsoft.com/office/officeart/2008/layout/VerticalCurvedList"/>
    <dgm:cxn modelId="{BFE1E311-68CF-4B6E-B08A-5A2A40E3DB7A}" srcId="{516C2663-4890-4288-B002-25408EFE0198}" destId="{5E1BBC49-2066-4F07-851E-6A0711B3B4CF}" srcOrd="7" destOrd="0" parTransId="{CF445981-6AF3-4C29-A466-C28FA4EB7D20}" sibTransId="{FE958B4C-C56B-40DF-9629-781B8824CB3A}"/>
    <dgm:cxn modelId="{599962C4-16D2-4C0E-BFA7-AD21E447173D}" srcId="{516C2663-4890-4288-B002-25408EFE0198}" destId="{B106DD30-108C-4C9B-99E0-E246570E2515}" srcOrd="4" destOrd="0" parTransId="{F02EEAE1-CEDA-404C-9502-F6579515C146}" sibTransId="{6228F4C5-CC27-40E3-ABF0-13164832EA5F}"/>
    <dgm:cxn modelId="{02F359B0-4092-4B42-9BDF-E685D91D2C27}" srcId="{516C2663-4890-4288-B002-25408EFE0198}" destId="{9DCD5A89-82D7-41D2-88DA-62262BEB7829}" srcOrd="8" destOrd="0" parTransId="{07CB76B3-8751-4BC6-AB7B-B922A70E9229}" sibTransId="{648AF783-B54C-4057-BCC8-1191E0C611DF}"/>
    <dgm:cxn modelId="{97444F14-D344-4424-965D-47B618E85797}" srcId="{516C2663-4890-4288-B002-25408EFE0198}" destId="{A49FBB17-6A43-443C-AB50-00922E27BF66}" srcOrd="2" destOrd="0" parTransId="{DE5C8910-8DA4-4344-B85C-75466E041D01}" sibTransId="{E8CB1BC1-0A15-49E9-90F0-C8BAC6B885F6}"/>
    <dgm:cxn modelId="{7E0DC21F-9B9D-46A8-83A5-DE2493E71DF2}" type="presOf" srcId="{005F1349-2E41-41B3-95F4-D609E3F04389}" destId="{0356F3BC-E543-44FE-BAFB-CD97427BE728}" srcOrd="0" destOrd="0" presId="urn:microsoft.com/office/officeart/2008/layout/VerticalCurvedList"/>
    <dgm:cxn modelId="{82685F5C-27EB-4C57-A3D4-8B9FAED9BD26}" srcId="{516C2663-4890-4288-B002-25408EFE0198}" destId="{EB8A572B-4F6D-4F5D-AC66-88027CC27F6E}" srcOrd="5" destOrd="0" parTransId="{89B2807C-CF51-4DA7-BCE1-E5E1D0FFACAF}" sibTransId="{436C86F2-055B-4B8C-B30B-56DAA7B058C3}"/>
    <dgm:cxn modelId="{3FB11AC6-B00F-4DA1-873B-A3064C3936F2}" srcId="{516C2663-4890-4288-B002-25408EFE0198}" destId="{467B298B-F44B-4544-9F8E-D74BD743DEF8}" srcOrd="3" destOrd="0" parTransId="{690829D2-8A6F-40F7-8230-AADEAA3C3D00}" sibTransId="{8DAE5881-501B-4CC7-890D-A317A7CA43D8}"/>
    <dgm:cxn modelId="{FE6BCC89-0216-45C3-A042-159527806942}" type="presOf" srcId="{A49FBB17-6A43-443C-AB50-00922E27BF66}" destId="{9B1162D8-3E78-4741-95E4-2D8DB4DC9635}" srcOrd="0" destOrd="0" presId="urn:microsoft.com/office/officeart/2008/layout/VerticalCurvedList"/>
    <dgm:cxn modelId="{B98A8501-26A6-4431-9339-B2C0A22F5963}" type="presOf" srcId="{B106DD30-108C-4C9B-99E0-E246570E2515}" destId="{604A69B5-4302-43D6-AFA9-D0564D27CE62}" srcOrd="0" destOrd="0" presId="urn:microsoft.com/office/officeart/2008/layout/VerticalCurvedList"/>
    <dgm:cxn modelId="{C0984644-C3A2-456B-B97B-E5BDC2AE897B}" type="presOf" srcId="{8F380F6B-B13E-4E8F-B7B6-2A52CDBB5B33}" destId="{68AED876-56BF-4EFF-90DF-EEBEA520401F}" srcOrd="0" destOrd="0" presId="urn:microsoft.com/office/officeart/2008/layout/VerticalCurvedList"/>
    <dgm:cxn modelId="{E0CE88BA-9D9E-4E18-ABBA-EFA8437E8903}" type="presOf" srcId="{467B298B-F44B-4544-9F8E-D74BD743DEF8}" destId="{3284EF54-66CB-4F24-8AD8-F01DC6A8C820}" srcOrd="0" destOrd="0" presId="urn:microsoft.com/office/officeart/2008/layout/VerticalCurvedList"/>
    <dgm:cxn modelId="{3C7607AD-0036-4A40-802C-68445614A292}" type="presOf" srcId="{EB8A572B-4F6D-4F5D-AC66-88027CC27F6E}" destId="{D915D16E-706A-4EFA-9D6F-2589E2308B2D}" srcOrd="0" destOrd="0" presId="urn:microsoft.com/office/officeart/2008/layout/VerticalCurvedList"/>
    <dgm:cxn modelId="{ACF7621F-116B-4D80-8D83-D97794F53F21}" srcId="{516C2663-4890-4288-B002-25408EFE0198}" destId="{8F380F6B-B13E-4E8F-B7B6-2A52CDBB5B33}" srcOrd="1" destOrd="0" parTransId="{D3302D73-0F39-4E26-B4E0-44715C2A2C15}" sibTransId="{2FB15BD3-52F2-40F4-8294-F923C50A663D}"/>
    <dgm:cxn modelId="{49D7A3EB-7336-4780-BD44-3AB19BB4C369}" srcId="{516C2663-4890-4288-B002-25408EFE0198}" destId="{26876300-56DE-47B0-BD4A-B74AC2B6E583}" srcOrd="6" destOrd="0" parTransId="{075FCC6D-2A67-4FEE-9EC1-E9020CE3061A}" sibTransId="{8C3B4C96-C5E0-4C5A-816C-9F95C5D491C0}"/>
    <dgm:cxn modelId="{9900D2BE-CB19-459C-A51E-7AD78A328886}" srcId="{516C2663-4890-4288-B002-25408EFE0198}" destId="{2A4B473F-0AB9-49FF-B2B3-301BF2866238}" srcOrd="0" destOrd="0" parTransId="{797F8357-503B-49F9-994C-C525416761BC}" sibTransId="{005F1349-2E41-41B3-95F4-D609E3F04389}"/>
    <dgm:cxn modelId="{5C02A888-F318-4B7F-BC99-6EC4B262EAD7}" type="presOf" srcId="{2A4B473F-0AB9-49FF-B2B3-301BF2866238}" destId="{B48A838E-8C8E-4186-8BD8-8E861FDC9107}" srcOrd="0" destOrd="0" presId="urn:microsoft.com/office/officeart/2008/layout/VerticalCurvedList"/>
    <dgm:cxn modelId="{06808A01-4A99-4BCC-BCB4-674B2AD5855D}" type="presOf" srcId="{516C2663-4890-4288-B002-25408EFE0198}" destId="{69ABFC96-1CCD-44AD-B8E2-FB833C42B4E3}" srcOrd="0" destOrd="0" presId="urn:microsoft.com/office/officeart/2008/layout/VerticalCurvedList"/>
    <dgm:cxn modelId="{41EACAF2-78F6-4224-93B7-F52C426E68E0}" type="presParOf" srcId="{69ABFC96-1CCD-44AD-B8E2-FB833C42B4E3}" destId="{A3FDCB55-BD34-4C2C-B5B1-F8552B080559}" srcOrd="0" destOrd="0" presId="urn:microsoft.com/office/officeart/2008/layout/VerticalCurvedList"/>
    <dgm:cxn modelId="{465CFF4F-6572-48A1-AD51-6B40B57978B6}" type="presParOf" srcId="{A3FDCB55-BD34-4C2C-B5B1-F8552B080559}" destId="{3BEA9653-F76B-41B1-9A87-820C6F6EA3F1}" srcOrd="0" destOrd="0" presId="urn:microsoft.com/office/officeart/2008/layout/VerticalCurvedList"/>
    <dgm:cxn modelId="{E044EC20-BC28-4606-A632-D192AA0B7AF5}" type="presParOf" srcId="{3BEA9653-F76B-41B1-9A87-820C6F6EA3F1}" destId="{80515181-323D-46AF-A7CC-44E9C50793EB}" srcOrd="0" destOrd="0" presId="urn:microsoft.com/office/officeart/2008/layout/VerticalCurvedList"/>
    <dgm:cxn modelId="{DB4D12C6-A928-476A-8760-256513D6BC6C}" type="presParOf" srcId="{3BEA9653-F76B-41B1-9A87-820C6F6EA3F1}" destId="{0356F3BC-E543-44FE-BAFB-CD97427BE728}" srcOrd="1" destOrd="0" presId="urn:microsoft.com/office/officeart/2008/layout/VerticalCurvedList"/>
    <dgm:cxn modelId="{9E500021-6D90-4C22-9A4E-959663B63260}" type="presParOf" srcId="{3BEA9653-F76B-41B1-9A87-820C6F6EA3F1}" destId="{20D4F496-78F1-4589-B2B5-52B90306B54D}" srcOrd="2" destOrd="0" presId="urn:microsoft.com/office/officeart/2008/layout/VerticalCurvedList"/>
    <dgm:cxn modelId="{B6FDEB80-3745-4991-909B-8D93D0202868}" type="presParOf" srcId="{3BEA9653-F76B-41B1-9A87-820C6F6EA3F1}" destId="{A740CAA7-3B63-452F-8FF3-32B4A905F769}" srcOrd="3" destOrd="0" presId="urn:microsoft.com/office/officeart/2008/layout/VerticalCurvedList"/>
    <dgm:cxn modelId="{414913E4-0D7D-4BFD-9E53-C037BC0FC388}" type="presParOf" srcId="{A3FDCB55-BD34-4C2C-B5B1-F8552B080559}" destId="{B48A838E-8C8E-4186-8BD8-8E861FDC9107}" srcOrd="1" destOrd="0" presId="urn:microsoft.com/office/officeart/2008/layout/VerticalCurvedList"/>
    <dgm:cxn modelId="{1DA2E537-2A6C-4A72-B2F7-89E8A592CFB1}" type="presParOf" srcId="{A3FDCB55-BD34-4C2C-B5B1-F8552B080559}" destId="{0F5F9E53-154D-44A6-B91F-BDC1E1A7228B}" srcOrd="2" destOrd="0" presId="urn:microsoft.com/office/officeart/2008/layout/VerticalCurvedList"/>
    <dgm:cxn modelId="{6B1AAB3E-0135-45DE-9DF7-F813B9015094}" type="presParOf" srcId="{0F5F9E53-154D-44A6-B91F-BDC1E1A7228B}" destId="{D4B2060C-447B-41FD-934B-C870B23B484B}" srcOrd="0" destOrd="0" presId="urn:microsoft.com/office/officeart/2008/layout/VerticalCurvedList"/>
    <dgm:cxn modelId="{5195C3D2-79BD-4720-8E19-0A7E13D8FC67}" type="presParOf" srcId="{A3FDCB55-BD34-4C2C-B5B1-F8552B080559}" destId="{68AED876-56BF-4EFF-90DF-EEBEA520401F}" srcOrd="3" destOrd="0" presId="urn:microsoft.com/office/officeart/2008/layout/VerticalCurvedList"/>
    <dgm:cxn modelId="{AD5DC6BE-B8A6-4141-B455-8E8A1A2039B2}" type="presParOf" srcId="{A3FDCB55-BD34-4C2C-B5B1-F8552B080559}" destId="{3EBDAB02-2A7C-4C98-BCEA-3FE40A81330F}" srcOrd="4" destOrd="0" presId="urn:microsoft.com/office/officeart/2008/layout/VerticalCurvedList"/>
    <dgm:cxn modelId="{5035A19B-544B-428C-B692-86ED212D4B84}" type="presParOf" srcId="{3EBDAB02-2A7C-4C98-BCEA-3FE40A81330F}" destId="{136D53C7-D461-4FD9-AFD2-411F7AB5D83E}" srcOrd="0" destOrd="0" presId="urn:microsoft.com/office/officeart/2008/layout/VerticalCurvedList"/>
    <dgm:cxn modelId="{528D2FB2-314E-46C1-ABA7-315011D15CB0}" type="presParOf" srcId="{A3FDCB55-BD34-4C2C-B5B1-F8552B080559}" destId="{9B1162D8-3E78-4741-95E4-2D8DB4DC9635}" srcOrd="5" destOrd="0" presId="urn:microsoft.com/office/officeart/2008/layout/VerticalCurvedList"/>
    <dgm:cxn modelId="{CDC50A11-A953-4949-8AD7-1DB98235AC6F}" type="presParOf" srcId="{A3FDCB55-BD34-4C2C-B5B1-F8552B080559}" destId="{BE03DAC0-8E4D-4BC0-80BF-A1B60BF27ED4}" srcOrd="6" destOrd="0" presId="urn:microsoft.com/office/officeart/2008/layout/VerticalCurvedList"/>
    <dgm:cxn modelId="{C305593C-DBA9-4A6A-8866-13C4A2D8BD75}" type="presParOf" srcId="{BE03DAC0-8E4D-4BC0-80BF-A1B60BF27ED4}" destId="{3991CD12-B701-4BB8-BF3F-62EFE6AD0449}" srcOrd="0" destOrd="0" presId="urn:microsoft.com/office/officeart/2008/layout/VerticalCurvedList"/>
    <dgm:cxn modelId="{3068DA85-CA81-41D6-8A90-3A68C47351A4}" type="presParOf" srcId="{A3FDCB55-BD34-4C2C-B5B1-F8552B080559}" destId="{3284EF54-66CB-4F24-8AD8-F01DC6A8C820}" srcOrd="7" destOrd="0" presId="urn:microsoft.com/office/officeart/2008/layout/VerticalCurvedList"/>
    <dgm:cxn modelId="{7633E6EC-2D3C-4025-A4DB-6897AC93AB71}" type="presParOf" srcId="{A3FDCB55-BD34-4C2C-B5B1-F8552B080559}" destId="{3F16F096-775B-4C2D-838F-FE98E187B4C2}" srcOrd="8" destOrd="0" presId="urn:microsoft.com/office/officeart/2008/layout/VerticalCurvedList"/>
    <dgm:cxn modelId="{76EF283A-E514-4DEF-837E-C81695183067}" type="presParOf" srcId="{3F16F096-775B-4C2D-838F-FE98E187B4C2}" destId="{FF22B3F3-4373-486F-90F0-D13A6D2B38C5}" srcOrd="0" destOrd="0" presId="urn:microsoft.com/office/officeart/2008/layout/VerticalCurvedList"/>
    <dgm:cxn modelId="{40C55D36-1F94-4D55-B9B6-2E926992076C}" type="presParOf" srcId="{A3FDCB55-BD34-4C2C-B5B1-F8552B080559}" destId="{604A69B5-4302-43D6-AFA9-D0564D27CE62}" srcOrd="9" destOrd="0" presId="urn:microsoft.com/office/officeart/2008/layout/VerticalCurvedList"/>
    <dgm:cxn modelId="{AE4F0C63-9326-42A1-8C80-8FAE26918AE1}" type="presParOf" srcId="{A3FDCB55-BD34-4C2C-B5B1-F8552B080559}" destId="{FD351DAC-BD72-4AEB-BC1B-3876278129D9}" srcOrd="10" destOrd="0" presId="urn:microsoft.com/office/officeart/2008/layout/VerticalCurvedList"/>
    <dgm:cxn modelId="{2451032F-D7C5-440A-B06A-05DBBBCF9006}" type="presParOf" srcId="{FD351DAC-BD72-4AEB-BC1B-3876278129D9}" destId="{47945198-6595-41AE-AE00-24E3869CF438}" srcOrd="0" destOrd="0" presId="urn:microsoft.com/office/officeart/2008/layout/VerticalCurvedList"/>
    <dgm:cxn modelId="{2AFA88A4-320B-4A76-A6D0-27ADA7396CAC}" type="presParOf" srcId="{A3FDCB55-BD34-4C2C-B5B1-F8552B080559}" destId="{D915D16E-706A-4EFA-9D6F-2589E2308B2D}" srcOrd="11" destOrd="0" presId="urn:microsoft.com/office/officeart/2008/layout/VerticalCurvedList"/>
    <dgm:cxn modelId="{8EBFC761-0AEC-485F-AEE4-CC900387C0B7}" type="presParOf" srcId="{A3FDCB55-BD34-4C2C-B5B1-F8552B080559}" destId="{004023E0-6AC8-43FF-8E2F-B505B8F9B82D}" srcOrd="12" destOrd="0" presId="urn:microsoft.com/office/officeart/2008/layout/VerticalCurvedList"/>
    <dgm:cxn modelId="{E732D35B-229D-41A1-A6A0-E71B78834F1A}" type="presParOf" srcId="{004023E0-6AC8-43FF-8E2F-B505B8F9B82D}" destId="{EC6347A1-A727-4E99-9149-CDEA54459DEB}" srcOrd="0" destOrd="0" presId="urn:microsoft.com/office/officeart/2008/layout/VerticalCurvedList"/>
    <dgm:cxn modelId="{0963A05B-AC29-49E9-A29A-C7C810A357CA}" type="presParOf" srcId="{A3FDCB55-BD34-4C2C-B5B1-F8552B080559}" destId="{FFFFAA22-12FF-477B-BDC3-C05AC222DF28}" srcOrd="13" destOrd="0" presId="urn:microsoft.com/office/officeart/2008/layout/VerticalCurvedList"/>
    <dgm:cxn modelId="{8CD2BDBA-CC84-47B8-A165-413F40982268}" type="presParOf" srcId="{A3FDCB55-BD34-4C2C-B5B1-F8552B080559}" destId="{5A88448C-0D7C-4FDC-BDA8-FEAFD540D6C7}" srcOrd="14" destOrd="0" presId="urn:microsoft.com/office/officeart/2008/layout/VerticalCurvedList"/>
    <dgm:cxn modelId="{AED2BC67-8400-4129-A302-567E6B538873}" type="presParOf" srcId="{5A88448C-0D7C-4FDC-BDA8-FEAFD540D6C7}" destId="{F752BC77-ACB4-4AA4-AC0D-ADD3DC8EDE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82E46-01BC-472B-9A5B-CDDE4C18BC5E}" type="doc">
      <dgm:prSet loTypeId="urn:microsoft.com/office/officeart/2008/layout/CircularPictureCallout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20CF59D-D9F1-41B4-8012-72612175EE15}">
      <dgm:prSet/>
      <dgm:spPr/>
      <dgm:t>
        <a:bodyPr/>
        <a:lstStyle/>
        <a:p>
          <a:endParaRPr lang="en-GB"/>
        </a:p>
      </dgm:t>
    </dgm:pt>
    <dgm:pt modelId="{64C291F8-46C8-4A79-88CC-0B5908CED717}" type="parTrans" cxnId="{AD6EF3A2-8300-445A-B44E-717EC35F9290}">
      <dgm:prSet/>
      <dgm:spPr/>
      <dgm:t>
        <a:bodyPr/>
        <a:lstStyle/>
        <a:p>
          <a:endParaRPr lang="en-GB"/>
        </a:p>
      </dgm:t>
    </dgm:pt>
    <dgm:pt modelId="{DFC95EF4-2A74-4BD3-AE1A-176C8FB69D28}" type="sibTrans" cxnId="{AD6EF3A2-8300-445A-B44E-717EC35F929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</dgm:spPr>
      <dgm:t>
        <a:bodyPr/>
        <a:lstStyle/>
        <a:p>
          <a:endParaRPr lang="en-GB"/>
        </a:p>
      </dgm:t>
    </dgm:pt>
    <dgm:pt modelId="{69F6A3E3-B864-479F-937A-20ED7B1C5413}">
      <dgm:prSet phldrT="[Text]"/>
      <dgm:spPr/>
      <dgm:t>
        <a:bodyPr/>
        <a:lstStyle/>
        <a:p>
          <a:pPr algn="ctr"/>
          <a:r>
            <a:rPr lang="en-GB" dirty="0" smtClean="0"/>
            <a:t>SUMBER DANA PENELITIAN</a:t>
          </a:r>
          <a:endParaRPr lang="en-GB" dirty="0"/>
        </a:p>
      </dgm:t>
    </dgm:pt>
    <dgm:pt modelId="{D9EF39E0-8EB4-4F6A-B359-D637AE8D4479}" type="parTrans" cxnId="{E0BFC0EA-429D-4C03-B498-3D487E1BAA11}">
      <dgm:prSet/>
      <dgm:spPr/>
      <dgm:t>
        <a:bodyPr/>
        <a:lstStyle/>
        <a:p>
          <a:endParaRPr lang="en-GB"/>
        </a:p>
      </dgm:t>
    </dgm:pt>
    <dgm:pt modelId="{4FA6EE97-28DE-4B33-8189-985E47FBA41C}" type="sibTrans" cxnId="{E0BFC0EA-429D-4C03-B498-3D487E1BAA1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GB"/>
        </a:p>
      </dgm:t>
    </dgm:pt>
    <dgm:pt modelId="{5F3D8EBE-F263-4136-89B9-F377C8456DEB}">
      <dgm:prSet phldrT="[Text]"/>
      <dgm:spPr/>
      <dgm:t>
        <a:bodyPr/>
        <a:lstStyle/>
        <a:p>
          <a:pPr algn="ctr"/>
          <a:r>
            <a:rPr lang="en-GB" dirty="0" smtClean="0"/>
            <a:t>2. Internal </a:t>
          </a:r>
          <a:r>
            <a:rPr lang="en-GB" dirty="0" err="1" smtClean="0"/>
            <a:t>perguruan</a:t>
          </a:r>
          <a:r>
            <a:rPr lang="en-GB" dirty="0" smtClean="0"/>
            <a:t> </a:t>
          </a:r>
          <a:r>
            <a:rPr lang="en-GB" dirty="0" err="1" smtClean="0"/>
            <a:t>tinggi</a:t>
          </a:r>
          <a:r>
            <a:rPr lang="en-GB" dirty="0" smtClean="0"/>
            <a:t>; </a:t>
          </a:r>
          <a:r>
            <a:rPr lang="en-GB" dirty="0" err="1" smtClean="0"/>
            <a:t>dan</a:t>
          </a:r>
          <a:endParaRPr lang="en-GB" dirty="0"/>
        </a:p>
      </dgm:t>
    </dgm:pt>
    <dgm:pt modelId="{410E04D1-0559-4E2E-A9BF-69C0C07FC23B}" type="parTrans" cxnId="{24D7EBD3-3A92-4BE6-B5E7-C24241FCB50A}">
      <dgm:prSet/>
      <dgm:spPr/>
      <dgm:t>
        <a:bodyPr/>
        <a:lstStyle/>
        <a:p>
          <a:endParaRPr lang="en-GB"/>
        </a:p>
      </dgm:t>
    </dgm:pt>
    <dgm:pt modelId="{90B1F392-462E-43E8-8931-8DC80431C4AE}" type="sibTrans" cxnId="{24D7EBD3-3A92-4BE6-B5E7-C24241FCB50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GB"/>
        </a:p>
      </dgm:t>
    </dgm:pt>
    <dgm:pt modelId="{21012455-57F5-4649-B103-D3B2B0C74F5B}">
      <dgm:prSet phldrT="[Text]"/>
      <dgm:spPr/>
      <dgm:t>
        <a:bodyPr/>
        <a:lstStyle/>
        <a:p>
          <a:pPr algn="ctr"/>
          <a:r>
            <a:rPr lang="sv-SE" dirty="0" smtClean="0"/>
            <a:t>3. kerja sama penelitian dengan industri, atau lembaga pemerintah/swasta.</a:t>
          </a:r>
          <a:endParaRPr lang="en-GB" dirty="0"/>
        </a:p>
      </dgm:t>
    </dgm:pt>
    <dgm:pt modelId="{782607D8-99AF-4886-9A67-4CD6D94040CC}" type="parTrans" cxnId="{B9A65682-D8B4-405A-A1E9-87F4A2DDFBC7}">
      <dgm:prSet/>
      <dgm:spPr/>
      <dgm:t>
        <a:bodyPr/>
        <a:lstStyle/>
        <a:p>
          <a:endParaRPr lang="en-GB"/>
        </a:p>
      </dgm:t>
    </dgm:pt>
    <dgm:pt modelId="{A05D90B3-885A-4D4B-AD90-F0528C791F0E}" type="sibTrans" cxnId="{B9A65682-D8B4-405A-A1E9-87F4A2DDFBC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GB"/>
        </a:p>
      </dgm:t>
    </dgm:pt>
    <dgm:pt modelId="{7E4C73B9-5EE2-47CA-BD19-A086F54A1860}">
      <dgm:prSet/>
      <dgm:spPr/>
      <dgm:t>
        <a:bodyPr/>
        <a:lstStyle/>
        <a:p>
          <a:pPr algn="ctr"/>
          <a:r>
            <a:rPr lang="en-GB" dirty="0" smtClean="0"/>
            <a:t>1. DRPM </a:t>
          </a:r>
          <a:r>
            <a:rPr lang="en-GB" dirty="0" err="1" smtClean="0"/>
            <a:t>Ditjen</a:t>
          </a:r>
          <a:r>
            <a:rPr lang="en-GB" dirty="0" smtClean="0"/>
            <a:t> </a:t>
          </a:r>
          <a:r>
            <a:rPr lang="en-GB" dirty="0" err="1" smtClean="0"/>
            <a:t>Penguatan</a:t>
          </a:r>
          <a:r>
            <a:rPr lang="en-GB" dirty="0" smtClean="0"/>
            <a:t> </a:t>
          </a:r>
          <a:r>
            <a:rPr lang="en-GB" dirty="0" err="1" smtClean="0"/>
            <a:t>Risbang</a:t>
          </a:r>
          <a:r>
            <a:rPr lang="en-GB" dirty="0" smtClean="0"/>
            <a:t> </a:t>
          </a:r>
          <a:r>
            <a:rPr lang="en-GB" dirty="0" err="1" smtClean="0"/>
            <a:t>termasuk</a:t>
          </a:r>
          <a:r>
            <a:rPr lang="en-GB" dirty="0" smtClean="0"/>
            <a:t> BOPTN;</a:t>
          </a:r>
          <a:endParaRPr lang="en-GB" dirty="0"/>
        </a:p>
      </dgm:t>
    </dgm:pt>
    <dgm:pt modelId="{98A25160-AD3E-42E6-B88F-0300E0085B0A}" type="parTrans" cxnId="{7DA5267B-32DA-4D92-9D03-4EA1B38A5F51}">
      <dgm:prSet/>
      <dgm:spPr/>
      <dgm:t>
        <a:bodyPr/>
        <a:lstStyle/>
        <a:p>
          <a:endParaRPr lang="en-GB"/>
        </a:p>
      </dgm:t>
    </dgm:pt>
    <dgm:pt modelId="{B015FD5D-1CC2-4ABC-B67A-F0F053CABC79}" type="sibTrans" cxnId="{7DA5267B-32DA-4D92-9D03-4EA1B38A5F5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E454395-EB78-4097-B5E2-A1B403907D67}" type="pres">
      <dgm:prSet presAssocID="{0D682E46-01BC-472B-9A5B-CDDE4C18BC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BE31FD9-C329-4BE6-BAC3-2DC126E73EB6}" type="pres">
      <dgm:prSet presAssocID="{0D682E46-01BC-472B-9A5B-CDDE4C18BC5E}" presName="Name1" presStyleCnt="0"/>
      <dgm:spPr/>
    </dgm:pt>
    <dgm:pt modelId="{FB0C789B-0E0A-493B-A8A4-4E311791A394}" type="pres">
      <dgm:prSet presAssocID="{DFC95EF4-2A74-4BD3-AE1A-176C8FB69D28}" presName="picture_1" presStyleCnt="0"/>
      <dgm:spPr/>
    </dgm:pt>
    <dgm:pt modelId="{EEBF1EBD-D4B7-4FB2-AA34-F806BC8001EA}" type="pres">
      <dgm:prSet presAssocID="{DFC95EF4-2A74-4BD3-AE1A-176C8FB69D28}" presName="pictureRepeatNode" presStyleLbl="alignImgPlace1" presStyleIdx="0" presStyleCnt="5" custLinFactNeighborX="-26808" custLinFactNeighborY="-566"/>
      <dgm:spPr/>
      <dgm:t>
        <a:bodyPr/>
        <a:lstStyle/>
        <a:p>
          <a:endParaRPr lang="en-GB"/>
        </a:p>
      </dgm:t>
    </dgm:pt>
    <dgm:pt modelId="{5460034D-014A-43CA-9F5B-4CFF79E2B32B}" type="pres">
      <dgm:prSet presAssocID="{520CF59D-D9F1-41B4-8012-72612175EE1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3673D-EE47-4158-8762-B0866282EB3C}" type="pres">
      <dgm:prSet presAssocID="{4FA6EE97-28DE-4B33-8189-985E47FBA41C}" presName="picture_2" presStyleCnt="0"/>
      <dgm:spPr/>
    </dgm:pt>
    <dgm:pt modelId="{5B96439F-7F44-4150-A20D-9E4BA9B8F0B1}" type="pres">
      <dgm:prSet presAssocID="{4FA6EE97-28DE-4B33-8189-985E47FBA41C}" presName="pictureRepeatNode" presStyleLbl="alignImgPlace1" presStyleIdx="1" presStyleCnt="5"/>
      <dgm:spPr/>
      <dgm:t>
        <a:bodyPr/>
        <a:lstStyle/>
        <a:p>
          <a:endParaRPr lang="en-GB"/>
        </a:p>
      </dgm:t>
    </dgm:pt>
    <dgm:pt modelId="{3D66E39E-2EF3-463A-A6E1-B3099A7E806B}" type="pres">
      <dgm:prSet presAssocID="{69F6A3E3-B864-479F-937A-20ED7B1C5413}" presName="line_2" presStyleLbl="parChTrans1D1" presStyleIdx="0" presStyleCnt="4"/>
      <dgm:spPr/>
    </dgm:pt>
    <dgm:pt modelId="{B0A2D8F4-CAFA-418E-BF2B-928DFA341294}" type="pres">
      <dgm:prSet presAssocID="{69F6A3E3-B864-479F-937A-20ED7B1C5413}" presName="textparent_2" presStyleLbl="node1" presStyleIdx="0" presStyleCnt="0"/>
      <dgm:spPr/>
    </dgm:pt>
    <dgm:pt modelId="{E14E2078-BC02-4655-8EF0-C777D7E6198C}" type="pres">
      <dgm:prSet presAssocID="{69F6A3E3-B864-479F-937A-20ED7B1C5413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4E107B-D586-4C1B-A050-53DA5EFBCFB3}" type="pres">
      <dgm:prSet presAssocID="{B015FD5D-1CC2-4ABC-B67A-F0F053CABC79}" presName="picture_3" presStyleCnt="0"/>
      <dgm:spPr/>
    </dgm:pt>
    <dgm:pt modelId="{95403C92-A12A-4C01-B48E-BD0B7CA41DF4}" type="pres">
      <dgm:prSet presAssocID="{B015FD5D-1CC2-4ABC-B67A-F0F053CABC79}" presName="pictureRepeatNode" presStyleLbl="alignImgPlace1" presStyleIdx="2" presStyleCnt="5"/>
      <dgm:spPr/>
      <dgm:t>
        <a:bodyPr/>
        <a:lstStyle/>
        <a:p>
          <a:endParaRPr lang="en-GB"/>
        </a:p>
      </dgm:t>
    </dgm:pt>
    <dgm:pt modelId="{C41D08EC-AD49-4701-9DA9-233534132E52}" type="pres">
      <dgm:prSet presAssocID="{7E4C73B9-5EE2-47CA-BD19-A086F54A1860}" presName="line_3" presStyleLbl="parChTrans1D1" presStyleIdx="1" presStyleCnt="4"/>
      <dgm:spPr/>
    </dgm:pt>
    <dgm:pt modelId="{A9803A26-EAC8-487D-81DA-9DDA71D0A0D9}" type="pres">
      <dgm:prSet presAssocID="{7E4C73B9-5EE2-47CA-BD19-A086F54A1860}" presName="textparent_3" presStyleLbl="node1" presStyleIdx="0" presStyleCnt="0"/>
      <dgm:spPr/>
    </dgm:pt>
    <dgm:pt modelId="{F610E028-9AE6-48BA-8D82-0DA01A98CF1B}" type="pres">
      <dgm:prSet presAssocID="{7E4C73B9-5EE2-47CA-BD19-A086F54A1860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07B2A3-43C7-42FC-AC85-D49B5B1685C6}" type="pres">
      <dgm:prSet presAssocID="{90B1F392-462E-43E8-8931-8DC80431C4AE}" presName="picture_4" presStyleCnt="0"/>
      <dgm:spPr/>
    </dgm:pt>
    <dgm:pt modelId="{D4C9B1A5-C140-4535-9D1D-3B4A94D271EB}" type="pres">
      <dgm:prSet presAssocID="{90B1F392-462E-43E8-8931-8DC80431C4AE}" presName="pictureRepeatNode" presStyleLbl="alignImgPlace1" presStyleIdx="3" presStyleCnt="5"/>
      <dgm:spPr/>
      <dgm:t>
        <a:bodyPr/>
        <a:lstStyle/>
        <a:p>
          <a:endParaRPr lang="en-GB"/>
        </a:p>
      </dgm:t>
    </dgm:pt>
    <dgm:pt modelId="{4FFDA770-787A-4E4F-9595-FDE9EFD7EA6B}" type="pres">
      <dgm:prSet presAssocID="{5F3D8EBE-F263-4136-89B9-F377C8456DEB}" presName="line_4" presStyleLbl="parChTrans1D1" presStyleIdx="2" presStyleCnt="4"/>
      <dgm:spPr/>
    </dgm:pt>
    <dgm:pt modelId="{7E2B7E15-3A1C-4214-ADB5-9EBC2BBEE9B4}" type="pres">
      <dgm:prSet presAssocID="{5F3D8EBE-F263-4136-89B9-F377C8456DEB}" presName="textparent_4" presStyleLbl="node1" presStyleIdx="0" presStyleCnt="0"/>
      <dgm:spPr/>
    </dgm:pt>
    <dgm:pt modelId="{30697FD7-CAB8-4C8C-B8F5-2A1F0963AFD2}" type="pres">
      <dgm:prSet presAssocID="{5F3D8EBE-F263-4136-89B9-F377C8456DEB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7B659C-3109-4F4E-9432-5F8DE39149DB}" type="pres">
      <dgm:prSet presAssocID="{A05D90B3-885A-4D4B-AD90-F0528C791F0E}" presName="picture_5" presStyleCnt="0"/>
      <dgm:spPr/>
    </dgm:pt>
    <dgm:pt modelId="{FF9FAC7C-4E23-439E-BBFC-CB2C64EF0464}" type="pres">
      <dgm:prSet presAssocID="{A05D90B3-885A-4D4B-AD90-F0528C791F0E}" presName="pictureRepeatNode" presStyleLbl="alignImgPlace1" presStyleIdx="4" presStyleCnt="5"/>
      <dgm:spPr/>
      <dgm:t>
        <a:bodyPr/>
        <a:lstStyle/>
        <a:p>
          <a:endParaRPr lang="en-GB"/>
        </a:p>
      </dgm:t>
    </dgm:pt>
    <dgm:pt modelId="{74344236-5741-43D5-815B-63B5E06FFC8E}" type="pres">
      <dgm:prSet presAssocID="{21012455-57F5-4649-B103-D3B2B0C74F5B}" presName="line_5" presStyleLbl="parChTrans1D1" presStyleIdx="3" presStyleCnt="4"/>
      <dgm:spPr/>
    </dgm:pt>
    <dgm:pt modelId="{A526DA38-4FB7-47F1-A9AC-CF92BCA39CD4}" type="pres">
      <dgm:prSet presAssocID="{21012455-57F5-4649-B103-D3B2B0C74F5B}" presName="textparent_5" presStyleLbl="node1" presStyleIdx="0" presStyleCnt="0"/>
      <dgm:spPr/>
    </dgm:pt>
    <dgm:pt modelId="{76F3F554-C629-46EB-9711-7253DF128800}" type="pres">
      <dgm:prSet presAssocID="{21012455-57F5-4649-B103-D3B2B0C74F5B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A65682-D8B4-405A-A1E9-87F4A2DDFBC7}" srcId="{0D682E46-01BC-472B-9A5B-CDDE4C18BC5E}" destId="{21012455-57F5-4649-B103-D3B2B0C74F5B}" srcOrd="4" destOrd="0" parTransId="{782607D8-99AF-4886-9A67-4CD6D94040CC}" sibTransId="{A05D90B3-885A-4D4B-AD90-F0528C791F0E}"/>
    <dgm:cxn modelId="{55961FBC-6239-4AE6-98CB-40A1362730B3}" type="presOf" srcId="{520CF59D-D9F1-41B4-8012-72612175EE15}" destId="{5460034D-014A-43CA-9F5B-4CFF79E2B32B}" srcOrd="0" destOrd="0" presId="urn:microsoft.com/office/officeart/2008/layout/CircularPictureCallout"/>
    <dgm:cxn modelId="{302D8CE5-BFE3-4DE0-9278-E2F17ACDB5CF}" type="presOf" srcId="{DFC95EF4-2A74-4BD3-AE1A-176C8FB69D28}" destId="{EEBF1EBD-D4B7-4FB2-AA34-F806BC8001EA}" srcOrd="0" destOrd="0" presId="urn:microsoft.com/office/officeart/2008/layout/CircularPictureCallout"/>
    <dgm:cxn modelId="{D68C1551-36A3-4E82-98D1-909CCD20289B}" type="presOf" srcId="{7E4C73B9-5EE2-47CA-BD19-A086F54A1860}" destId="{F610E028-9AE6-48BA-8D82-0DA01A98CF1B}" srcOrd="0" destOrd="0" presId="urn:microsoft.com/office/officeart/2008/layout/CircularPictureCallout"/>
    <dgm:cxn modelId="{AB6FCB2F-DB7B-4E1C-8989-C09E75EBEEE9}" type="presOf" srcId="{A05D90B3-885A-4D4B-AD90-F0528C791F0E}" destId="{FF9FAC7C-4E23-439E-BBFC-CB2C64EF0464}" srcOrd="0" destOrd="0" presId="urn:microsoft.com/office/officeart/2008/layout/CircularPictureCallout"/>
    <dgm:cxn modelId="{7DA5267B-32DA-4D92-9D03-4EA1B38A5F51}" srcId="{0D682E46-01BC-472B-9A5B-CDDE4C18BC5E}" destId="{7E4C73B9-5EE2-47CA-BD19-A086F54A1860}" srcOrd="2" destOrd="0" parTransId="{98A25160-AD3E-42E6-B88F-0300E0085B0A}" sibTransId="{B015FD5D-1CC2-4ABC-B67A-F0F053CABC79}"/>
    <dgm:cxn modelId="{308C504F-42D5-4E47-99FC-C77CC6019AD5}" type="presOf" srcId="{0D682E46-01BC-472B-9A5B-CDDE4C18BC5E}" destId="{2E454395-EB78-4097-B5E2-A1B403907D67}" srcOrd="0" destOrd="0" presId="urn:microsoft.com/office/officeart/2008/layout/CircularPictureCallout"/>
    <dgm:cxn modelId="{24D7EBD3-3A92-4BE6-B5E7-C24241FCB50A}" srcId="{0D682E46-01BC-472B-9A5B-CDDE4C18BC5E}" destId="{5F3D8EBE-F263-4136-89B9-F377C8456DEB}" srcOrd="3" destOrd="0" parTransId="{410E04D1-0559-4E2E-A9BF-69C0C07FC23B}" sibTransId="{90B1F392-462E-43E8-8931-8DC80431C4AE}"/>
    <dgm:cxn modelId="{75986677-A1F6-42F2-B19E-D3F1256E66EB}" type="presOf" srcId="{21012455-57F5-4649-B103-D3B2B0C74F5B}" destId="{76F3F554-C629-46EB-9711-7253DF128800}" srcOrd="0" destOrd="0" presId="urn:microsoft.com/office/officeart/2008/layout/CircularPictureCallout"/>
    <dgm:cxn modelId="{D5EAD5B5-986E-431E-A196-EC46CB7502C6}" type="presOf" srcId="{69F6A3E3-B864-479F-937A-20ED7B1C5413}" destId="{E14E2078-BC02-4655-8EF0-C777D7E6198C}" srcOrd="0" destOrd="0" presId="urn:microsoft.com/office/officeart/2008/layout/CircularPictureCallout"/>
    <dgm:cxn modelId="{F35CBEA9-1D6B-4A6D-B514-5125868106E4}" type="presOf" srcId="{4FA6EE97-28DE-4B33-8189-985E47FBA41C}" destId="{5B96439F-7F44-4150-A20D-9E4BA9B8F0B1}" srcOrd="0" destOrd="0" presId="urn:microsoft.com/office/officeart/2008/layout/CircularPictureCallout"/>
    <dgm:cxn modelId="{25C24369-6617-40DE-BE7D-7AFBE5ED5573}" type="presOf" srcId="{B015FD5D-1CC2-4ABC-B67A-F0F053CABC79}" destId="{95403C92-A12A-4C01-B48E-BD0B7CA41DF4}" srcOrd="0" destOrd="0" presId="urn:microsoft.com/office/officeart/2008/layout/CircularPictureCallout"/>
    <dgm:cxn modelId="{229907A8-DD05-4A60-9D27-2E2C26866E1B}" type="presOf" srcId="{5F3D8EBE-F263-4136-89B9-F377C8456DEB}" destId="{30697FD7-CAB8-4C8C-B8F5-2A1F0963AFD2}" srcOrd="0" destOrd="0" presId="urn:microsoft.com/office/officeart/2008/layout/CircularPictureCallout"/>
    <dgm:cxn modelId="{AD6EF3A2-8300-445A-B44E-717EC35F9290}" srcId="{0D682E46-01BC-472B-9A5B-CDDE4C18BC5E}" destId="{520CF59D-D9F1-41B4-8012-72612175EE15}" srcOrd="0" destOrd="0" parTransId="{64C291F8-46C8-4A79-88CC-0B5908CED717}" sibTransId="{DFC95EF4-2A74-4BD3-AE1A-176C8FB69D28}"/>
    <dgm:cxn modelId="{E0BFC0EA-429D-4C03-B498-3D487E1BAA11}" srcId="{0D682E46-01BC-472B-9A5B-CDDE4C18BC5E}" destId="{69F6A3E3-B864-479F-937A-20ED7B1C5413}" srcOrd="1" destOrd="0" parTransId="{D9EF39E0-8EB4-4F6A-B359-D637AE8D4479}" sibTransId="{4FA6EE97-28DE-4B33-8189-985E47FBA41C}"/>
    <dgm:cxn modelId="{31ACA4BD-4940-42A9-9994-49DC60C03EF1}" type="presOf" srcId="{90B1F392-462E-43E8-8931-8DC80431C4AE}" destId="{D4C9B1A5-C140-4535-9D1D-3B4A94D271EB}" srcOrd="0" destOrd="0" presId="urn:microsoft.com/office/officeart/2008/layout/CircularPictureCallout"/>
    <dgm:cxn modelId="{843F1172-5C8B-42A5-9CE1-2A49658871E0}" type="presParOf" srcId="{2E454395-EB78-4097-B5E2-A1B403907D67}" destId="{BBE31FD9-C329-4BE6-BAC3-2DC126E73EB6}" srcOrd="0" destOrd="0" presId="urn:microsoft.com/office/officeart/2008/layout/CircularPictureCallout"/>
    <dgm:cxn modelId="{21C01712-6313-4918-A0EB-659CBCA559AD}" type="presParOf" srcId="{BBE31FD9-C329-4BE6-BAC3-2DC126E73EB6}" destId="{FB0C789B-0E0A-493B-A8A4-4E311791A394}" srcOrd="0" destOrd="0" presId="urn:microsoft.com/office/officeart/2008/layout/CircularPictureCallout"/>
    <dgm:cxn modelId="{F87F9AB4-08F4-47B2-BC65-71377CA823F0}" type="presParOf" srcId="{FB0C789B-0E0A-493B-A8A4-4E311791A394}" destId="{EEBF1EBD-D4B7-4FB2-AA34-F806BC8001EA}" srcOrd="0" destOrd="0" presId="urn:microsoft.com/office/officeart/2008/layout/CircularPictureCallout"/>
    <dgm:cxn modelId="{D732ABD7-3875-4832-8512-7A7335442A0A}" type="presParOf" srcId="{BBE31FD9-C329-4BE6-BAC3-2DC126E73EB6}" destId="{5460034D-014A-43CA-9F5B-4CFF79E2B32B}" srcOrd="1" destOrd="0" presId="urn:microsoft.com/office/officeart/2008/layout/CircularPictureCallout"/>
    <dgm:cxn modelId="{983FE7C3-07F9-4E11-ABBA-11672428900D}" type="presParOf" srcId="{BBE31FD9-C329-4BE6-BAC3-2DC126E73EB6}" destId="{06C3673D-EE47-4158-8762-B0866282EB3C}" srcOrd="2" destOrd="0" presId="urn:microsoft.com/office/officeart/2008/layout/CircularPictureCallout"/>
    <dgm:cxn modelId="{E6B5F6C2-57DF-49BB-9A09-C43C19C227F3}" type="presParOf" srcId="{06C3673D-EE47-4158-8762-B0866282EB3C}" destId="{5B96439F-7F44-4150-A20D-9E4BA9B8F0B1}" srcOrd="0" destOrd="0" presId="urn:microsoft.com/office/officeart/2008/layout/CircularPictureCallout"/>
    <dgm:cxn modelId="{8E192367-B4AD-43DE-AEDB-602A983E5B2E}" type="presParOf" srcId="{BBE31FD9-C329-4BE6-BAC3-2DC126E73EB6}" destId="{3D66E39E-2EF3-463A-A6E1-B3099A7E806B}" srcOrd="3" destOrd="0" presId="urn:microsoft.com/office/officeart/2008/layout/CircularPictureCallout"/>
    <dgm:cxn modelId="{0A2075DC-82FF-4E8E-8E0C-E0D2BEC45077}" type="presParOf" srcId="{BBE31FD9-C329-4BE6-BAC3-2DC126E73EB6}" destId="{B0A2D8F4-CAFA-418E-BF2B-928DFA341294}" srcOrd="4" destOrd="0" presId="urn:microsoft.com/office/officeart/2008/layout/CircularPictureCallout"/>
    <dgm:cxn modelId="{F6441FA6-72B9-4BF1-BA5B-2C8771EDB1EE}" type="presParOf" srcId="{B0A2D8F4-CAFA-418E-BF2B-928DFA341294}" destId="{E14E2078-BC02-4655-8EF0-C777D7E6198C}" srcOrd="0" destOrd="0" presId="urn:microsoft.com/office/officeart/2008/layout/CircularPictureCallout"/>
    <dgm:cxn modelId="{7EC71368-66E1-4186-A9F4-B1CB6903DCAC}" type="presParOf" srcId="{BBE31FD9-C329-4BE6-BAC3-2DC126E73EB6}" destId="{184E107B-D586-4C1B-A050-53DA5EFBCFB3}" srcOrd="5" destOrd="0" presId="urn:microsoft.com/office/officeart/2008/layout/CircularPictureCallout"/>
    <dgm:cxn modelId="{2A540DAD-B4F4-415E-AF32-E19EDBAE9550}" type="presParOf" srcId="{184E107B-D586-4C1B-A050-53DA5EFBCFB3}" destId="{95403C92-A12A-4C01-B48E-BD0B7CA41DF4}" srcOrd="0" destOrd="0" presId="urn:microsoft.com/office/officeart/2008/layout/CircularPictureCallout"/>
    <dgm:cxn modelId="{0B3C3FAE-0AF3-48B7-9318-69E2A511FA8F}" type="presParOf" srcId="{BBE31FD9-C329-4BE6-BAC3-2DC126E73EB6}" destId="{C41D08EC-AD49-4701-9DA9-233534132E52}" srcOrd="6" destOrd="0" presId="urn:microsoft.com/office/officeart/2008/layout/CircularPictureCallout"/>
    <dgm:cxn modelId="{EAB24165-3636-46E8-8EC5-B69015EEDCAB}" type="presParOf" srcId="{BBE31FD9-C329-4BE6-BAC3-2DC126E73EB6}" destId="{A9803A26-EAC8-487D-81DA-9DDA71D0A0D9}" srcOrd="7" destOrd="0" presId="urn:microsoft.com/office/officeart/2008/layout/CircularPictureCallout"/>
    <dgm:cxn modelId="{6551D1C6-DE0C-4E6F-855C-3ECA2175FBC2}" type="presParOf" srcId="{A9803A26-EAC8-487D-81DA-9DDA71D0A0D9}" destId="{F610E028-9AE6-48BA-8D82-0DA01A98CF1B}" srcOrd="0" destOrd="0" presId="urn:microsoft.com/office/officeart/2008/layout/CircularPictureCallout"/>
    <dgm:cxn modelId="{67C7B788-2F30-496B-8664-87C91704DEA2}" type="presParOf" srcId="{BBE31FD9-C329-4BE6-BAC3-2DC126E73EB6}" destId="{9B07B2A3-43C7-42FC-AC85-D49B5B1685C6}" srcOrd="8" destOrd="0" presId="urn:microsoft.com/office/officeart/2008/layout/CircularPictureCallout"/>
    <dgm:cxn modelId="{79C18A40-9F4D-43DB-8155-952A9F6B2542}" type="presParOf" srcId="{9B07B2A3-43C7-42FC-AC85-D49B5B1685C6}" destId="{D4C9B1A5-C140-4535-9D1D-3B4A94D271EB}" srcOrd="0" destOrd="0" presId="urn:microsoft.com/office/officeart/2008/layout/CircularPictureCallout"/>
    <dgm:cxn modelId="{2BBCC32C-E6F4-4036-B7CB-1765F30AFEFB}" type="presParOf" srcId="{BBE31FD9-C329-4BE6-BAC3-2DC126E73EB6}" destId="{4FFDA770-787A-4E4F-9595-FDE9EFD7EA6B}" srcOrd="9" destOrd="0" presId="urn:microsoft.com/office/officeart/2008/layout/CircularPictureCallout"/>
    <dgm:cxn modelId="{0040E054-34EF-4C0A-8290-E82C05E42460}" type="presParOf" srcId="{BBE31FD9-C329-4BE6-BAC3-2DC126E73EB6}" destId="{7E2B7E15-3A1C-4214-ADB5-9EBC2BBEE9B4}" srcOrd="10" destOrd="0" presId="urn:microsoft.com/office/officeart/2008/layout/CircularPictureCallout"/>
    <dgm:cxn modelId="{24B8A3B1-0923-4B38-9EC8-EA04C075D489}" type="presParOf" srcId="{7E2B7E15-3A1C-4214-ADB5-9EBC2BBEE9B4}" destId="{30697FD7-CAB8-4C8C-B8F5-2A1F0963AFD2}" srcOrd="0" destOrd="0" presId="urn:microsoft.com/office/officeart/2008/layout/CircularPictureCallout"/>
    <dgm:cxn modelId="{D4B18A8E-C5C3-407B-8206-64537BFE8449}" type="presParOf" srcId="{BBE31FD9-C329-4BE6-BAC3-2DC126E73EB6}" destId="{B27B659C-3109-4F4E-9432-5F8DE39149DB}" srcOrd="11" destOrd="0" presId="urn:microsoft.com/office/officeart/2008/layout/CircularPictureCallout"/>
    <dgm:cxn modelId="{B6B83A9B-E6D3-430B-8277-E4821966F554}" type="presParOf" srcId="{B27B659C-3109-4F4E-9432-5F8DE39149DB}" destId="{FF9FAC7C-4E23-439E-BBFC-CB2C64EF0464}" srcOrd="0" destOrd="0" presId="urn:microsoft.com/office/officeart/2008/layout/CircularPictureCallout"/>
    <dgm:cxn modelId="{7C07A67E-7927-46D7-9D16-320177BC8F28}" type="presParOf" srcId="{BBE31FD9-C329-4BE6-BAC3-2DC126E73EB6}" destId="{74344236-5741-43D5-815B-63B5E06FFC8E}" srcOrd="12" destOrd="0" presId="urn:microsoft.com/office/officeart/2008/layout/CircularPictureCallout"/>
    <dgm:cxn modelId="{DF151F13-FE61-4968-BF8D-1C17C0893F3A}" type="presParOf" srcId="{BBE31FD9-C329-4BE6-BAC3-2DC126E73EB6}" destId="{A526DA38-4FB7-47F1-A9AC-CF92BCA39CD4}" srcOrd="13" destOrd="0" presId="urn:microsoft.com/office/officeart/2008/layout/CircularPictureCallout"/>
    <dgm:cxn modelId="{C75F8938-72D7-40D8-ABB3-5DB77C9A2AC9}" type="presParOf" srcId="{A526DA38-4FB7-47F1-A9AC-CF92BCA39CD4}" destId="{76F3F554-C629-46EB-9711-7253DF12880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AB86B9-1EBA-4D86-95CB-B559E6C1ACDA}" type="doc">
      <dgm:prSet loTypeId="urn:microsoft.com/office/officeart/2009/3/layout/OpposingIdeas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DFECCF30-70E5-4D62-850C-4614F0A7A175}">
      <dgm:prSet phldrT="[Text]"/>
      <dgm:spPr/>
      <dgm:t>
        <a:bodyPr/>
        <a:lstStyle/>
        <a:p>
          <a:pPr algn="ctr"/>
          <a:r>
            <a:rPr lang="en-GB" dirty="0" err="1" smtClean="0"/>
            <a:t>Seleksi</a:t>
          </a:r>
          <a:r>
            <a:rPr lang="en-GB" dirty="0" smtClean="0"/>
            <a:t> Proposal</a:t>
          </a:r>
          <a:endParaRPr lang="en-GB" dirty="0"/>
        </a:p>
      </dgm:t>
    </dgm:pt>
    <dgm:pt modelId="{5171A786-FA89-4B3A-BF7B-15E96001E8C0}" type="parTrans" cxnId="{A6585DFD-EF4B-4A63-B69C-C5D78C689B36}">
      <dgm:prSet/>
      <dgm:spPr/>
      <dgm:t>
        <a:bodyPr/>
        <a:lstStyle/>
        <a:p>
          <a:endParaRPr lang="en-GB"/>
        </a:p>
      </dgm:t>
    </dgm:pt>
    <dgm:pt modelId="{D3566601-A92C-4057-B906-A61A1F3254B0}" type="sibTrans" cxnId="{A6585DFD-EF4B-4A63-B69C-C5D78C689B36}">
      <dgm:prSet/>
      <dgm:spPr/>
      <dgm:t>
        <a:bodyPr/>
        <a:lstStyle/>
        <a:p>
          <a:endParaRPr lang="en-GB"/>
        </a:p>
      </dgm:t>
    </dgm:pt>
    <dgm:pt modelId="{7AF50645-F2B3-4AA1-98A8-7706FE2D1F35}">
      <dgm:prSet phldrT="[Text]" custT="1"/>
      <dgm:spPr/>
      <dgm:t>
        <a:bodyPr/>
        <a:lstStyle/>
        <a:p>
          <a:pPr algn="just"/>
          <a:r>
            <a:rPr lang="en-GB" sz="2400" dirty="0" err="1" smtClean="0"/>
            <a:t>Seleksi</a:t>
          </a:r>
          <a:r>
            <a:rPr lang="en-GB" sz="2400" dirty="0" smtClean="0"/>
            <a:t> proposal </a:t>
          </a:r>
          <a:r>
            <a:rPr lang="en-GB" sz="2400" dirty="0" err="1" smtClean="0"/>
            <a:t>Penelitian</a:t>
          </a:r>
          <a:r>
            <a:rPr lang="en-GB" sz="2400" dirty="0" smtClean="0"/>
            <a:t> </a:t>
          </a:r>
          <a:r>
            <a:rPr lang="en-GB" sz="2400" dirty="0" err="1" smtClean="0"/>
            <a:t>Dosen</a:t>
          </a:r>
          <a:r>
            <a:rPr lang="en-GB" sz="2400" dirty="0" smtClean="0"/>
            <a:t> </a:t>
          </a:r>
          <a:r>
            <a:rPr lang="en-GB" sz="2400" dirty="0" err="1" smtClean="0"/>
            <a:t>Pemula</a:t>
          </a:r>
          <a:r>
            <a:rPr lang="en-GB" sz="2400" dirty="0" smtClean="0"/>
            <a:t> </a:t>
          </a:r>
          <a:r>
            <a:rPr lang="en-GB" sz="2400" dirty="0" err="1" smtClean="0"/>
            <a:t>dilakukan</a:t>
          </a:r>
          <a:r>
            <a:rPr lang="en-GB" sz="2400" dirty="0" smtClean="0"/>
            <a:t> </a:t>
          </a:r>
          <a:r>
            <a:rPr lang="en-GB" sz="2400" dirty="0" err="1" smtClean="0"/>
            <a:t>melalui</a:t>
          </a:r>
          <a:r>
            <a:rPr lang="en-GB" sz="2400" dirty="0" smtClean="0"/>
            <a:t> </a:t>
          </a:r>
          <a:r>
            <a:rPr lang="en-GB" sz="2400" dirty="0" err="1" smtClean="0"/>
            <a:t>penilaian</a:t>
          </a:r>
          <a:r>
            <a:rPr lang="en-GB" sz="2400" dirty="0" smtClean="0"/>
            <a:t> proposal </a:t>
          </a:r>
          <a:r>
            <a:rPr lang="en-GB" sz="2400" dirty="0" err="1" smtClean="0"/>
            <a:t>secara</a:t>
          </a:r>
          <a:endParaRPr lang="en-GB" sz="2400" dirty="0"/>
        </a:p>
      </dgm:t>
    </dgm:pt>
    <dgm:pt modelId="{E8E71AB1-FAF0-4A69-82B6-BF68BA4A92EB}" type="parTrans" cxnId="{0D73DB3B-CE5D-4563-A260-65E79C40576E}">
      <dgm:prSet/>
      <dgm:spPr/>
      <dgm:t>
        <a:bodyPr/>
        <a:lstStyle/>
        <a:p>
          <a:endParaRPr lang="en-GB"/>
        </a:p>
      </dgm:t>
    </dgm:pt>
    <dgm:pt modelId="{0643B9D5-F05E-4445-AE26-4BC547F74AE9}" type="sibTrans" cxnId="{0D73DB3B-CE5D-4563-A260-65E79C40576E}">
      <dgm:prSet/>
      <dgm:spPr/>
      <dgm:t>
        <a:bodyPr/>
        <a:lstStyle/>
        <a:p>
          <a:endParaRPr lang="en-GB"/>
        </a:p>
      </dgm:t>
    </dgm:pt>
    <dgm:pt modelId="{A55ED529-581C-4762-8847-0AA21EE790BA}">
      <dgm:prSet phldrT="[Text]"/>
      <dgm:spPr/>
      <dgm:t>
        <a:bodyPr/>
        <a:lstStyle/>
        <a:p>
          <a:pPr algn="ctr"/>
          <a:r>
            <a:rPr lang="en-GB" dirty="0" err="1" smtClean="0"/>
            <a:t>Pelaksanaan</a:t>
          </a:r>
          <a:r>
            <a:rPr lang="en-GB" dirty="0" smtClean="0"/>
            <a:t> </a:t>
          </a:r>
          <a:r>
            <a:rPr lang="en-GB" dirty="0" err="1" smtClean="0"/>
            <a:t>dan</a:t>
          </a:r>
          <a:r>
            <a:rPr lang="en-GB" dirty="0" smtClean="0"/>
            <a:t> </a:t>
          </a:r>
          <a:r>
            <a:rPr lang="en-GB" dirty="0" err="1" smtClean="0"/>
            <a:t>Pelaporan</a:t>
          </a:r>
          <a:endParaRPr lang="en-GB" dirty="0"/>
        </a:p>
      </dgm:t>
    </dgm:pt>
    <dgm:pt modelId="{C92DBC7D-43A2-4FAC-8FC1-7398D9CC92CE}" type="parTrans" cxnId="{851867A3-642F-4397-B598-76AC417D5C33}">
      <dgm:prSet/>
      <dgm:spPr/>
      <dgm:t>
        <a:bodyPr/>
        <a:lstStyle/>
        <a:p>
          <a:endParaRPr lang="en-GB"/>
        </a:p>
      </dgm:t>
    </dgm:pt>
    <dgm:pt modelId="{CE81BEFC-F95F-4B83-82B4-EA852CB1C000}" type="sibTrans" cxnId="{851867A3-642F-4397-B598-76AC417D5C33}">
      <dgm:prSet/>
      <dgm:spPr/>
      <dgm:t>
        <a:bodyPr/>
        <a:lstStyle/>
        <a:p>
          <a:endParaRPr lang="en-GB"/>
        </a:p>
      </dgm:t>
    </dgm:pt>
    <dgm:pt modelId="{C614B595-0880-4F58-BA56-D5326F01AA3C}">
      <dgm:prSet phldrT="[Text]" custT="1"/>
      <dgm:spPr/>
      <dgm:t>
        <a:bodyPr/>
        <a:lstStyle/>
        <a:p>
          <a:pPr algn="just"/>
          <a:r>
            <a:rPr lang="en-GB" sz="1800" dirty="0" err="1" smtClean="0"/>
            <a:t>Pelaksanaan</a:t>
          </a:r>
          <a:r>
            <a:rPr lang="en-GB" sz="1800" dirty="0" smtClean="0"/>
            <a:t> </a:t>
          </a:r>
          <a:r>
            <a:rPr lang="en-GB" sz="1800" dirty="0" err="1" smtClean="0"/>
            <a:t>Penelitian</a:t>
          </a:r>
          <a:r>
            <a:rPr lang="en-GB" sz="1800" dirty="0" smtClean="0"/>
            <a:t> </a:t>
          </a:r>
          <a:r>
            <a:rPr lang="en-GB" sz="1800" dirty="0" err="1" smtClean="0"/>
            <a:t>Dosen</a:t>
          </a:r>
          <a:r>
            <a:rPr lang="en-GB" sz="1800" dirty="0" smtClean="0"/>
            <a:t> </a:t>
          </a:r>
          <a:r>
            <a:rPr lang="en-GB" sz="1800" dirty="0" err="1" smtClean="0"/>
            <a:t>Pemula</a:t>
          </a:r>
          <a:r>
            <a:rPr lang="en-GB" sz="1800" dirty="0" smtClean="0"/>
            <a:t> </a:t>
          </a:r>
          <a:r>
            <a:rPr lang="en-GB" sz="1800" dirty="0" err="1" smtClean="0"/>
            <a:t>dipantau</a:t>
          </a:r>
          <a:r>
            <a:rPr lang="en-GB" sz="1800" dirty="0" smtClean="0"/>
            <a:t> </a:t>
          </a:r>
          <a:r>
            <a:rPr lang="en-GB" sz="1800" dirty="0" err="1" smtClean="0"/>
            <a:t>dan</a:t>
          </a:r>
          <a:r>
            <a:rPr lang="en-GB" sz="1800" dirty="0" smtClean="0"/>
            <a:t> </a:t>
          </a:r>
          <a:r>
            <a:rPr lang="en-GB" sz="1800" dirty="0" err="1" smtClean="0"/>
            <a:t>dievaluasi</a:t>
          </a:r>
          <a:r>
            <a:rPr lang="en-GB" sz="1800" dirty="0" smtClean="0"/>
            <a:t> </a:t>
          </a:r>
          <a:r>
            <a:rPr lang="en-GB" sz="1800" dirty="0" err="1" smtClean="0"/>
            <a:t>oleh</a:t>
          </a:r>
          <a:r>
            <a:rPr lang="en-GB" sz="1800" dirty="0" smtClean="0"/>
            <a:t> </a:t>
          </a:r>
          <a:r>
            <a:rPr lang="en-GB" sz="1800" dirty="0" err="1" smtClean="0"/>
            <a:t>penilai</a:t>
          </a:r>
          <a:r>
            <a:rPr lang="en-GB" sz="1800" dirty="0" smtClean="0"/>
            <a:t> internal.</a:t>
          </a:r>
          <a:endParaRPr lang="en-GB" sz="1800" dirty="0"/>
        </a:p>
      </dgm:t>
    </dgm:pt>
    <dgm:pt modelId="{89072BBF-2E59-434A-82C6-8C17E74B16AE}" type="parTrans" cxnId="{0B607AC2-3158-4BBB-939E-107569A9DF25}">
      <dgm:prSet/>
      <dgm:spPr/>
      <dgm:t>
        <a:bodyPr/>
        <a:lstStyle/>
        <a:p>
          <a:endParaRPr lang="en-GB"/>
        </a:p>
      </dgm:t>
    </dgm:pt>
    <dgm:pt modelId="{69B484DB-B40A-4599-ADD8-E754FFF773A4}" type="sibTrans" cxnId="{0B607AC2-3158-4BBB-939E-107569A9DF25}">
      <dgm:prSet/>
      <dgm:spPr/>
      <dgm:t>
        <a:bodyPr/>
        <a:lstStyle/>
        <a:p>
          <a:endParaRPr lang="en-GB"/>
        </a:p>
      </dgm:t>
    </dgm:pt>
    <dgm:pt modelId="{3711811E-6BFB-42C7-8926-83EA5D3238C5}">
      <dgm:prSet custT="1"/>
      <dgm:spPr/>
      <dgm:t>
        <a:bodyPr/>
        <a:lstStyle/>
        <a:p>
          <a:pPr algn="just"/>
          <a:r>
            <a:rPr lang="en-GB" sz="2400" dirty="0" smtClean="0"/>
            <a:t>daring.</a:t>
          </a:r>
          <a:endParaRPr lang="en-GB" sz="2400" dirty="0"/>
        </a:p>
      </dgm:t>
    </dgm:pt>
    <dgm:pt modelId="{458D07E2-3BAA-4ED8-972A-350B1E2AD211}" type="parTrans" cxnId="{FD403127-D76A-497A-BF40-78A9793407DD}">
      <dgm:prSet/>
      <dgm:spPr/>
      <dgm:t>
        <a:bodyPr/>
        <a:lstStyle/>
        <a:p>
          <a:endParaRPr lang="en-GB"/>
        </a:p>
      </dgm:t>
    </dgm:pt>
    <dgm:pt modelId="{A689BD9C-DBA4-4B7D-863A-F965D9CDD716}" type="sibTrans" cxnId="{FD403127-D76A-497A-BF40-78A9793407DD}">
      <dgm:prSet/>
      <dgm:spPr/>
      <dgm:t>
        <a:bodyPr/>
        <a:lstStyle/>
        <a:p>
          <a:endParaRPr lang="en-GB"/>
        </a:p>
      </dgm:t>
    </dgm:pt>
    <dgm:pt modelId="{678BDF19-C0F4-4627-98B2-FC8A8E60C96C}">
      <dgm:prSet custT="1"/>
      <dgm:spPr/>
      <dgm:t>
        <a:bodyPr/>
        <a:lstStyle/>
        <a:p>
          <a:pPr algn="just"/>
          <a:r>
            <a:rPr lang="sv-SE" sz="1800" dirty="0" smtClean="0"/>
            <a:t>Hasil pemantauan dan evaluasi internal dilaporkan oleh masing-masing perguruan </a:t>
          </a:r>
          <a:r>
            <a:rPr lang="en-GB" sz="1800" dirty="0" err="1" smtClean="0"/>
            <a:t>tinggi</a:t>
          </a:r>
          <a:r>
            <a:rPr lang="en-GB" sz="1800" dirty="0" smtClean="0"/>
            <a:t> </a:t>
          </a:r>
          <a:r>
            <a:rPr lang="en-GB" sz="1800" dirty="0" err="1" smtClean="0"/>
            <a:t>melalui</a:t>
          </a:r>
          <a:r>
            <a:rPr lang="en-GB" sz="1800" dirty="0" smtClean="0"/>
            <a:t> </a:t>
          </a:r>
          <a:r>
            <a:rPr lang="en-GB" sz="1800" dirty="0" err="1" smtClean="0"/>
            <a:t>Simlitabmas</a:t>
          </a:r>
          <a:r>
            <a:rPr lang="en-GB" sz="1800" dirty="0" smtClean="0"/>
            <a:t>.</a:t>
          </a:r>
          <a:endParaRPr lang="en-GB" sz="1800" dirty="0"/>
        </a:p>
      </dgm:t>
    </dgm:pt>
    <dgm:pt modelId="{078AC466-2728-4891-B2BA-3D9592A032A8}" type="parTrans" cxnId="{50973DB9-326C-4060-A2DE-F838D8C9951A}">
      <dgm:prSet/>
      <dgm:spPr/>
      <dgm:t>
        <a:bodyPr/>
        <a:lstStyle/>
        <a:p>
          <a:endParaRPr lang="en-GB"/>
        </a:p>
      </dgm:t>
    </dgm:pt>
    <dgm:pt modelId="{634CA9DA-FE1D-4E09-A4A1-0FF50D701136}" type="sibTrans" cxnId="{50973DB9-326C-4060-A2DE-F838D8C9951A}">
      <dgm:prSet/>
      <dgm:spPr/>
      <dgm:t>
        <a:bodyPr/>
        <a:lstStyle/>
        <a:p>
          <a:endParaRPr lang="en-GB"/>
        </a:p>
      </dgm:t>
    </dgm:pt>
    <dgm:pt modelId="{F41145D9-E35D-4D6A-82D6-5021FBC7F711}" type="pres">
      <dgm:prSet presAssocID="{5FAB86B9-1EBA-4D86-95CB-B559E6C1ACDA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22BBE9-BD87-43A4-A133-CC282ABF7880}" type="pres">
      <dgm:prSet presAssocID="{5FAB86B9-1EBA-4D86-95CB-B559E6C1ACDA}" presName="Background" presStyleLbl="node1" presStyleIdx="0" presStyleCnt="1"/>
      <dgm:spPr/>
    </dgm:pt>
    <dgm:pt modelId="{5CB4630F-14EB-415B-BA5D-79B6E2A8327D}" type="pres">
      <dgm:prSet presAssocID="{5FAB86B9-1EBA-4D86-95CB-B559E6C1ACDA}" presName="Divider" presStyleLbl="callout" presStyleIdx="0" presStyleCnt="1"/>
      <dgm:spPr/>
    </dgm:pt>
    <dgm:pt modelId="{7D8D695B-0126-4A4F-9487-9C4F31385DC8}" type="pres">
      <dgm:prSet presAssocID="{5FAB86B9-1EBA-4D86-95CB-B559E6C1ACDA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2B009F-33A1-4DE5-9DBF-2A165D80C2A8}" type="pres">
      <dgm:prSet presAssocID="{5FAB86B9-1EBA-4D86-95CB-B559E6C1ACDA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342FE1-B57B-400F-8515-B280339DC39F}" type="pres">
      <dgm:prSet presAssocID="{5FAB86B9-1EBA-4D86-95CB-B559E6C1ACDA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1B2B0E2A-743C-4D29-9A0A-412E9F389C92}" type="pres">
      <dgm:prSet presAssocID="{5FAB86B9-1EBA-4D86-95CB-B559E6C1ACDA}" presName="ParentShape1" presStyleLbl="alignImgPlace1" presStyleIdx="0" presStyleCnt="2" custScaleX="173676" custLinFactNeighborX="312" custLinFactNeighborY="37694">
        <dgm:presLayoutVars/>
      </dgm:prSet>
      <dgm:spPr/>
      <dgm:t>
        <a:bodyPr/>
        <a:lstStyle/>
        <a:p>
          <a:endParaRPr lang="en-GB"/>
        </a:p>
      </dgm:t>
    </dgm:pt>
    <dgm:pt modelId="{F36937B8-4EC4-4B90-9AC4-7BD721C18926}" type="pres">
      <dgm:prSet presAssocID="{5FAB86B9-1EBA-4D86-95CB-B559E6C1ACDA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C9DCB699-53E9-4397-B5C2-1BD2233BF53F}" type="pres">
      <dgm:prSet presAssocID="{5FAB86B9-1EBA-4D86-95CB-B559E6C1ACDA}" presName="ParentShape2" presStyleLbl="alignImgPlace1" presStyleIdx="1" presStyleCnt="2" custScaleX="159343">
        <dgm:presLayoutVars/>
      </dgm:prSet>
      <dgm:spPr/>
      <dgm:t>
        <a:bodyPr/>
        <a:lstStyle/>
        <a:p>
          <a:endParaRPr lang="en-GB"/>
        </a:p>
      </dgm:t>
    </dgm:pt>
  </dgm:ptLst>
  <dgm:cxnLst>
    <dgm:cxn modelId="{9F5A7549-89E0-4060-A8D0-0F6B78DFCE74}" type="presOf" srcId="{A55ED529-581C-4762-8847-0AA21EE790BA}" destId="{F36937B8-4EC4-4B90-9AC4-7BD721C18926}" srcOrd="0" destOrd="0" presId="urn:microsoft.com/office/officeart/2009/3/layout/OpposingIdeas"/>
    <dgm:cxn modelId="{846F6B0E-15FE-4883-807E-452EFB734D3D}" type="presOf" srcId="{5FAB86B9-1EBA-4D86-95CB-B559E6C1ACDA}" destId="{F41145D9-E35D-4D6A-82D6-5021FBC7F711}" srcOrd="0" destOrd="0" presId="urn:microsoft.com/office/officeart/2009/3/layout/OpposingIdeas"/>
    <dgm:cxn modelId="{196221C0-F67C-4428-9F2A-3E5DFF7C2CEC}" type="presOf" srcId="{7AF50645-F2B3-4AA1-98A8-7706FE2D1F35}" destId="{7D8D695B-0126-4A4F-9487-9C4F31385DC8}" srcOrd="0" destOrd="0" presId="urn:microsoft.com/office/officeart/2009/3/layout/OpposingIdeas"/>
    <dgm:cxn modelId="{0D73DB3B-CE5D-4563-A260-65E79C40576E}" srcId="{DFECCF30-70E5-4D62-850C-4614F0A7A175}" destId="{7AF50645-F2B3-4AA1-98A8-7706FE2D1F35}" srcOrd="0" destOrd="0" parTransId="{E8E71AB1-FAF0-4A69-82B6-BF68BA4A92EB}" sibTransId="{0643B9D5-F05E-4445-AE26-4BC547F74AE9}"/>
    <dgm:cxn modelId="{851867A3-642F-4397-B598-76AC417D5C33}" srcId="{5FAB86B9-1EBA-4D86-95CB-B559E6C1ACDA}" destId="{A55ED529-581C-4762-8847-0AA21EE790BA}" srcOrd="1" destOrd="0" parTransId="{C92DBC7D-43A2-4FAC-8FC1-7398D9CC92CE}" sibTransId="{CE81BEFC-F95F-4B83-82B4-EA852CB1C000}"/>
    <dgm:cxn modelId="{FD403127-D76A-497A-BF40-78A9793407DD}" srcId="{DFECCF30-70E5-4D62-850C-4614F0A7A175}" destId="{3711811E-6BFB-42C7-8926-83EA5D3238C5}" srcOrd="1" destOrd="0" parTransId="{458D07E2-3BAA-4ED8-972A-350B1E2AD211}" sibTransId="{A689BD9C-DBA4-4B7D-863A-F965D9CDD716}"/>
    <dgm:cxn modelId="{A13BED83-0F1B-42C1-9EE9-28D61128B294}" type="presOf" srcId="{A55ED529-581C-4762-8847-0AA21EE790BA}" destId="{C9DCB699-53E9-4397-B5C2-1BD2233BF53F}" srcOrd="1" destOrd="0" presId="urn:microsoft.com/office/officeart/2009/3/layout/OpposingIdeas"/>
    <dgm:cxn modelId="{07E1F9EE-56E4-4906-95CF-76D003491671}" type="presOf" srcId="{3711811E-6BFB-42C7-8926-83EA5D3238C5}" destId="{7D8D695B-0126-4A4F-9487-9C4F31385DC8}" srcOrd="0" destOrd="1" presId="urn:microsoft.com/office/officeart/2009/3/layout/OpposingIdeas"/>
    <dgm:cxn modelId="{50973DB9-326C-4060-A2DE-F838D8C9951A}" srcId="{A55ED529-581C-4762-8847-0AA21EE790BA}" destId="{678BDF19-C0F4-4627-98B2-FC8A8E60C96C}" srcOrd="1" destOrd="0" parTransId="{078AC466-2728-4891-B2BA-3D9592A032A8}" sibTransId="{634CA9DA-FE1D-4E09-A4A1-0FF50D701136}"/>
    <dgm:cxn modelId="{445D6EA1-31E4-4973-A21C-7C7D2AC0E887}" type="presOf" srcId="{DFECCF30-70E5-4D62-850C-4614F0A7A175}" destId="{B1342FE1-B57B-400F-8515-B280339DC39F}" srcOrd="0" destOrd="0" presId="urn:microsoft.com/office/officeart/2009/3/layout/OpposingIdeas"/>
    <dgm:cxn modelId="{5D8B9907-C97E-4CEF-8358-EB54EE4204D7}" type="presOf" srcId="{DFECCF30-70E5-4D62-850C-4614F0A7A175}" destId="{1B2B0E2A-743C-4D29-9A0A-412E9F389C92}" srcOrd="1" destOrd="0" presId="urn:microsoft.com/office/officeart/2009/3/layout/OpposingIdeas"/>
    <dgm:cxn modelId="{0B607AC2-3158-4BBB-939E-107569A9DF25}" srcId="{A55ED529-581C-4762-8847-0AA21EE790BA}" destId="{C614B595-0880-4F58-BA56-D5326F01AA3C}" srcOrd="0" destOrd="0" parTransId="{89072BBF-2E59-434A-82C6-8C17E74B16AE}" sibTransId="{69B484DB-B40A-4599-ADD8-E754FFF773A4}"/>
    <dgm:cxn modelId="{B433B859-3839-42B9-AA23-49EA10719F70}" type="presOf" srcId="{678BDF19-C0F4-4627-98B2-FC8A8E60C96C}" destId="{332B009F-33A1-4DE5-9DBF-2A165D80C2A8}" srcOrd="0" destOrd="1" presId="urn:microsoft.com/office/officeart/2009/3/layout/OpposingIdeas"/>
    <dgm:cxn modelId="{A6585DFD-EF4B-4A63-B69C-C5D78C689B36}" srcId="{5FAB86B9-1EBA-4D86-95CB-B559E6C1ACDA}" destId="{DFECCF30-70E5-4D62-850C-4614F0A7A175}" srcOrd="0" destOrd="0" parTransId="{5171A786-FA89-4B3A-BF7B-15E96001E8C0}" sibTransId="{D3566601-A92C-4057-B906-A61A1F3254B0}"/>
    <dgm:cxn modelId="{E0571F52-706A-4484-8C91-12F903C174C4}" type="presOf" srcId="{C614B595-0880-4F58-BA56-D5326F01AA3C}" destId="{332B009F-33A1-4DE5-9DBF-2A165D80C2A8}" srcOrd="0" destOrd="0" presId="urn:microsoft.com/office/officeart/2009/3/layout/OpposingIdeas"/>
    <dgm:cxn modelId="{3072382D-E997-4518-9577-7B097E0803A9}" type="presParOf" srcId="{F41145D9-E35D-4D6A-82D6-5021FBC7F711}" destId="{E722BBE9-BD87-43A4-A133-CC282ABF7880}" srcOrd="0" destOrd="0" presId="urn:microsoft.com/office/officeart/2009/3/layout/OpposingIdeas"/>
    <dgm:cxn modelId="{0BA1BEF1-3B6A-4C62-8EB9-B5735BACF044}" type="presParOf" srcId="{F41145D9-E35D-4D6A-82D6-5021FBC7F711}" destId="{5CB4630F-14EB-415B-BA5D-79B6E2A8327D}" srcOrd="1" destOrd="0" presId="urn:microsoft.com/office/officeart/2009/3/layout/OpposingIdeas"/>
    <dgm:cxn modelId="{092E8878-7CE1-45C6-B95E-BBAD1F341607}" type="presParOf" srcId="{F41145D9-E35D-4D6A-82D6-5021FBC7F711}" destId="{7D8D695B-0126-4A4F-9487-9C4F31385DC8}" srcOrd="2" destOrd="0" presId="urn:microsoft.com/office/officeart/2009/3/layout/OpposingIdeas"/>
    <dgm:cxn modelId="{631E2169-8699-47A3-A6B1-7A4C38ABA704}" type="presParOf" srcId="{F41145D9-E35D-4D6A-82D6-5021FBC7F711}" destId="{332B009F-33A1-4DE5-9DBF-2A165D80C2A8}" srcOrd="3" destOrd="0" presId="urn:microsoft.com/office/officeart/2009/3/layout/OpposingIdeas"/>
    <dgm:cxn modelId="{18F01CBB-CDAE-4E89-BB15-72FF08703258}" type="presParOf" srcId="{F41145D9-E35D-4D6A-82D6-5021FBC7F711}" destId="{B1342FE1-B57B-400F-8515-B280339DC39F}" srcOrd="4" destOrd="0" presId="urn:microsoft.com/office/officeart/2009/3/layout/OpposingIdeas"/>
    <dgm:cxn modelId="{A55731E9-A944-4003-A2BE-E727768AD078}" type="presParOf" srcId="{F41145D9-E35D-4D6A-82D6-5021FBC7F711}" destId="{1B2B0E2A-743C-4D29-9A0A-412E9F389C92}" srcOrd="5" destOrd="0" presId="urn:microsoft.com/office/officeart/2009/3/layout/OpposingIdeas"/>
    <dgm:cxn modelId="{939C9E4B-67AB-42FC-B1E0-246AD750F2E3}" type="presParOf" srcId="{F41145D9-E35D-4D6A-82D6-5021FBC7F711}" destId="{F36937B8-4EC4-4B90-9AC4-7BD721C18926}" srcOrd="6" destOrd="0" presId="urn:microsoft.com/office/officeart/2009/3/layout/OpposingIdeas"/>
    <dgm:cxn modelId="{04857F55-F4FB-4E72-874F-8571A5CA6D35}" type="presParOf" srcId="{F41145D9-E35D-4D6A-82D6-5021FBC7F711}" destId="{C9DCB699-53E9-4397-B5C2-1BD2233BF53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F63B0-3D15-43F5-A9CA-528930E6F3A2}">
      <dsp:nvSpPr>
        <dsp:cNvPr id="0" name=""/>
        <dsp:cNvSpPr/>
      </dsp:nvSpPr>
      <dsp:spPr>
        <a:xfrm>
          <a:off x="1117655" y="336371"/>
          <a:ext cx="8517009" cy="12108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</a:t>
          </a:r>
          <a:r>
            <a:rPr lang="en-GB" sz="1400" kern="1200" dirty="0" smtClean="0"/>
            <a:t>. </a:t>
          </a:r>
          <a:r>
            <a:rPr lang="en-GB" sz="1400" kern="1200" dirty="0" err="1" smtClean="0"/>
            <a:t>Penelitian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Dasar</a:t>
          </a:r>
          <a:endParaRPr lang="en-GB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Penelitian Kerja Sama Luar Negeri (PKLN).</a:t>
          </a:r>
          <a:endParaRPr lang="en-GB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- </a:t>
          </a:r>
          <a:r>
            <a:rPr lang="en-GB" sz="1400" kern="1200" dirty="0" err="1" smtClean="0"/>
            <a:t>Penelitian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Berbasis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Kompetensi</a:t>
          </a:r>
          <a:r>
            <a:rPr lang="en-GB" sz="1400" kern="1200" dirty="0" smtClean="0"/>
            <a:t> (PBK).</a:t>
          </a:r>
          <a:endParaRPr lang="en-GB" sz="1400" kern="1200" dirty="0"/>
        </a:p>
      </dsp:txBody>
      <dsp:txXfrm>
        <a:off x="2480377" y="336371"/>
        <a:ext cx="7154287" cy="1210836"/>
      </dsp:txXfrm>
    </dsp:sp>
    <dsp:sp modelId="{62BAB39F-7B2D-4EBF-B360-305CA1F12C52}">
      <dsp:nvSpPr>
        <dsp:cNvPr id="0" name=""/>
        <dsp:cNvSpPr/>
      </dsp:nvSpPr>
      <dsp:spPr>
        <a:xfrm>
          <a:off x="3139310" y="1547207"/>
          <a:ext cx="4706876" cy="1171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b. </a:t>
          </a:r>
          <a:r>
            <a:rPr lang="en-GB" sz="1400" kern="1200" dirty="0" err="1" smtClean="0"/>
            <a:t>Penelitian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Terapan</a:t>
          </a:r>
          <a:endParaRPr lang="en-GB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- </a:t>
          </a:r>
          <a:r>
            <a:rPr lang="en-GB" sz="1400" kern="1200" dirty="0" err="1" smtClean="0"/>
            <a:t>Penelitian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Strategis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Nasional</a:t>
          </a:r>
          <a:r>
            <a:rPr lang="en-GB" sz="1400" kern="1200" dirty="0" smtClean="0"/>
            <a:t> (PSN).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Penelitian Penciptan dan Penyajian Seni (P3S).</a:t>
          </a:r>
          <a:endParaRPr lang="en-GB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- </a:t>
          </a:r>
          <a:r>
            <a:rPr lang="en-GB" sz="1400" kern="1200" dirty="0" err="1" smtClean="0"/>
            <a:t>Penelitian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Unggulan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Strategis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Nasional</a:t>
          </a:r>
          <a:r>
            <a:rPr lang="en-GB" sz="1400" kern="1200" dirty="0" smtClean="0"/>
            <a:t> (PUSN).</a:t>
          </a:r>
          <a:endParaRPr lang="en-GB" sz="1400" kern="1200" dirty="0"/>
        </a:p>
      </dsp:txBody>
      <dsp:txXfrm>
        <a:off x="3892410" y="1547207"/>
        <a:ext cx="3953775" cy="1171044"/>
      </dsp:txXfrm>
    </dsp:sp>
    <dsp:sp modelId="{6F7940F4-74FD-4FB6-A104-0676DB466DF2}">
      <dsp:nvSpPr>
        <dsp:cNvPr id="0" name=""/>
        <dsp:cNvSpPr/>
      </dsp:nvSpPr>
      <dsp:spPr>
        <a:xfrm>
          <a:off x="2258692" y="2646244"/>
          <a:ext cx="6492086" cy="18765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c. </a:t>
          </a:r>
          <a:r>
            <a:rPr lang="en-GB" sz="1200" kern="1200" dirty="0" err="1" smtClean="0"/>
            <a:t>Penelitian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Peningkatan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Kapasitas</a:t>
          </a:r>
          <a:endParaRPr lang="en-GB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- </a:t>
          </a:r>
          <a:r>
            <a:rPr lang="en-GB" sz="1600" kern="1200" dirty="0" err="1" smtClean="0">
              <a:solidFill>
                <a:srgbClr val="FF0000"/>
              </a:solidFill>
            </a:rPr>
            <a:t>Penelitian</a:t>
          </a:r>
          <a:r>
            <a:rPr lang="en-GB" sz="1600" kern="1200" dirty="0" smtClean="0">
              <a:solidFill>
                <a:srgbClr val="FF0000"/>
              </a:solidFill>
            </a:rPr>
            <a:t> </a:t>
          </a:r>
          <a:r>
            <a:rPr lang="en-GB" sz="1600" kern="1200" dirty="0" err="1" smtClean="0">
              <a:solidFill>
                <a:srgbClr val="FF0000"/>
              </a:solidFill>
            </a:rPr>
            <a:t>Dosen</a:t>
          </a:r>
          <a:r>
            <a:rPr lang="en-GB" sz="1600" kern="1200" dirty="0" smtClean="0">
              <a:solidFill>
                <a:srgbClr val="FF0000"/>
              </a:solidFill>
            </a:rPr>
            <a:t> </a:t>
          </a:r>
          <a:r>
            <a:rPr lang="en-GB" sz="1600" kern="1200" dirty="0" err="1" smtClean="0">
              <a:solidFill>
                <a:srgbClr val="FF0000"/>
              </a:solidFill>
            </a:rPr>
            <a:t>Pemula</a:t>
          </a:r>
          <a:r>
            <a:rPr lang="en-GB" sz="1600" kern="1200" dirty="0" smtClean="0">
              <a:solidFill>
                <a:srgbClr val="FF0000"/>
              </a:solidFill>
            </a:rPr>
            <a:t> (PDP).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- Penelitian Kerjasama Antar Perguruan Tinggi (PKPT).</a:t>
          </a:r>
          <a:endParaRPr lang="en-GB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- </a:t>
          </a:r>
          <a:r>
            <a:rPr lang="en-GB" sz="1200" kern="1200" dirty="0" err="1" smtClean="0"/>
            <a:t>Penelitian</a:t>
          </a:r>
          <a:r>
            <a:rPr lang="en-GB" sz="1200" kern="1200" dirty="0" smtClean="0"/>
            <a:t> Tim </a:t>
          </a:r>
          <a:r>
            <a:rPr lang="en-GB" sz="1200" kern="1200" dirty="0" err="1" smtClean="0"/>
            <a:t>Pascasarjana</a:t>
          </a:r>
          <a:r>
            <a:rPr lang="en-GB" sz="1200" kern="1200" dirty="0" smtClean="0"/>
            <a:t> (PTP).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- </a:t>
          </a:r>
          <a:r>
            <a:rPr lang="en-GB" sz="1200" kern="1200" dirty="0" err="1" smtClean="0"/>
            <a:t>Penelitian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Disertasi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Doktor</a:t>
          </a:r>
          <a:r>
            <a:rPr lang="en-GB" sz="1200" kern="1200" dirty="0" smtClean="0"/>
            <a:t> (PDD).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- </a:t>
          </a:r>
          <a:r>
            <a:rPr lang="en-GB" sz="1200" kern="1200" dirty="0" err="1" smtClean="0"/>
            <a:t>Penelitian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Pendidikan</a:t>
          </a:r>
          <a:r>
            <a:rPr lang="en-GB" sz="1200" kern="1200" dirty="0" smtClean="0"/>
            <a:t> Magister </a:t>
          </a:r>
          <a:r>
            <a:rPr lang="en-GB" sz="1200" kern="1200" dirty="0" err="1" smtClean="0"/>
            <a:t>menuju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Doktor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untuk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Sarjana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Unggul</a:t>
          </a:r>
          <a:endParaRPr lang="en-GB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(PMDSU).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- </a:t>
          </a:r>
          <a:r>
            <a:rPr lang="en-GB" sz="1200" kern="1200" dirty="0" err="1" smtClean="0"/>
            <a:t>Penelitian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Pascadoktor</a:t>
          </a:r>
          <a:r>
            <a:rPr lang="en-GB" sz="1200" kern="1200" dirty="0" smtClean="0"/>
            <a:t> (PPD).</a:t>
          </a:r>
          <a:endParaRPr lang="en-GB" sz="1200" kern="1200" dirty="0"/>
        </a:p>
      </dsp:txBody>
      <dsp:txXfrm>
        <a:off x="3297426" y="2646244"/>
        <a:ext cx="5453352" cy="1876504"/>
      </dsp:txXfrm>
    </dsp:sp>
    <dsp:sp modelId="{48C019B3-DFD2-4ACE-8174-68B5FB66DBB4}">
      <dsp:nvSpPr>
        <dsp:cNvPr id="0" name=""/>
        <dsp:cNvSpPr/>
      </dsp:nvSpPr>
      <dsp:spPr>
        <a:xfrm>
          <a:off x="8031414" y="0"/>
          <a:ext cx="1170458" cy="1170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SKEMA KOMPETITIF NASIONAL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8202824" y="171410"/>
        <a:ext cx="827638" cy="827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99EF-F3CE-4727-A2BB-CA88FB23F3B4}">
      <dsp:nvSpPr>
        <dsp:cNvPr id="0" name=""/>
        <dsp:cNvSpPr/>
      </dsp:nvSpPr>
      <dsp:spPr>
        <a:xfrm>
          <a:off x="1623732" y="0"/>
          <a:ext cx="9201149" cy="42537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B4237-03BF-4BF1-8719-5F3E4753A0CB}">
      <dsp:nvSpPr>
        <dsp:cNvPr id="0" name=""/>
        <dsp:cNvSpPr/>
      </dsp:nvSpPr>
      <dsp:spPr>
        <a:xfrm>
          <a:off x="293350" y="1276125"/>
          <a:ext cx="3247464" cy="170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Kategori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Penelitian</a:t>
          </a:r>
          <a:r>
            <a:rPr lang="en-GB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Penelitian</a:t>
          </a:r>
          <a:endParaRPr lang="en-GB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Peningkatan</a:t>
          </a:r>
          <a:endParaRPr lang="en-GB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Kapasitas</a:t>
          </a:r>
          <a:endParaRPr lang="en-GB" sz="1900" kern="1200" dirty="0"/>
        </a:p>
      </dsp:txBody>
      <dsp:txXfrm>
        <a:off x="376410" y="1359185"/>
        <a:ext cx="3081344" cy="1535380"/>
      </dsp:txXfrm>
    </dsp:sp>
    <dsp:sp modelId="{CE38ACD3-F65D-4513-8F22-D1DC64889D43}">
      <dsp:nvSpPr>
        <dsp:cNvPr id="0" name=""/>
        <dsp:cNvSpPr/>
      </dsp:nvSpPr>
      <dsp:spPr>
        <a:xfrm>
          <a:off x="3788708" y="1276125"/>
          <a:ext cx="3247464" cy="170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Skema</a:t>
          </a:r>
          <a:r>
            <a:rPr lang="en-GB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Penelitian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Dosen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Pemula</a:t>
          </a:r>
          <a:r>
            <a:rPr lang="en-GB" sz="1900" kern="1200" dirty="0" smtClean="0"/>
            <a:t> (PDP)</a:t>
          </a:r>
          <a:endParaRPr lang="en-GB" sz="1900" kern="1200" dirty="0"/>
        </a:p>
      </dsp:txBody>
      <dsp:txXfrm>
        <a:off x="3871768" y="1359185"/>
        <a:ext cx="3081344" cy="1535380"/>
      </dsp:txXfrm>
    </dsp:sp>
    <dsp:sp modelId="{4E0691F2-46B8-4605-973D-7DE250B495AF}">
      <dsp:nvSpPr>
        <dsp:cNvPr id="0" name=""/>
        <dsp:cNvSpPr/>
      </dsp:nvSpPr>
      <dsp:spPr>
        <a:xfrm>
          <a:off x="7284067" y="1276125"/>
          <a:ext cx="3247464" cy="170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Acuan</a:t>
          </a:r>
          <a:r>
            <a:rPr lang="en-GB" sz="1900" kern="1200" dirty="0" smtClean="0"/>
            <a:t> SBK </a:t>
          </a:r>
          <a:r>
            <a:rPr lang="en-GB" sz="1900" kern="1200" dirty="0" err="1" smtClean="0"/>
            <a:t>Riset</a:t>
          </a:r>
          <a:r>
            <a:rPr lang="en-GB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SBK </a:t>
          </a:r>
          <a:r>
            <a:rPr lang="en-GB" sz="1900" kern="1200" dirty="0" err="1" smtClean="0"/>
            <a:t>Penelitian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Pembinaan</a:t>
          </a:r>
          <a:r>
            <a:rPr lang="en-GB" sz="1900" kern="1200" dirty="0" smtClean="0"/>
            <a:t>/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Kapasitas</a:t>
          </a:r>
          <a:endParaRPr lang="en-GB" sz="1900" kern="1200" dirty="0"/>
        </a:p>
      </dsp:txBody>
      <dsp:txXfrm>
        <a:off x="7367127" y="1359185"/>
        <a:ext cx="3081344" cy="1535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968E-8C1C-4D31-919F-BA97ADA2F5BF}">
      <dsp:nvSpPr>
        <dsp:cNvPr id="0" name=""/>
        <dsp:cNvSpPr/>
      </dsp:nvSpPr>
      <dsp:spPr>
        <a:xfrm rot="5400000">
          <a:off x="3736017" y="-66937"/>
          <a:ext cx="1660316" cy="24951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a. untuk membina dan meningkatkan kemampuan meneliti dosen pemula;</a:t>
          </a:r>
          <a:endParaRPr lang="en-GB" sz="1400" kern="1200" dirty="0"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 rot="-5400000">
        <a:off x="3734472" y="627179"/>
        <a:ext cx="1663406" cy="1106878"/>
      </dsp:txXfrm>
    </dsp:sp>
    <dsp:sp modelId="{F08CD07D-6E3F-4F37-8CFA-8A7177695C9F}">
      <dsp:nvSpPr>
        <dsp:cNvPr id="0" name=""/>
        <dsp:cNvSpPr/>
      </dsp:nvSpPr>
      <dsp:spPr>
        <a:xfrm>
          <a:off x="3682282" y="548040"/>
          <a:ext cx="1058039" cy="5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>
        <a:off x="3682282" y="548040"/>
        <a:ext cx="1058039" cy="568838"/>
      </dsp:txXfrm>
    </dsp:sp>
    <dsp:sp modelId="{580C0A54-5F61-46EE-B2AB-2FEDAFEAFE1B}">
      <dsp:nvSpPr>
        <dsp:cNvPr id="0" name=""/>
        <dsp:cNvSpPr/>
      </dsp:nvSpPr>
      <dsp:spPr>
        <a:xfrm rot="5400000">
          <a:off x="2402915" y="533345"/>
          <a:ext cx="986972" cy="8248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2610169" y="603249"/>
        <a:ext cx="572464" cy="685008"/>
      </dsp:txXfrm>
    </dsp:sp>
    <dsp:sp modelId="{A2D8B1C8-ADF7-4B41-B33A-1A264EBD5FBC}">
      <dsp:nvSpPr>
        <dsp:cNvPr id="0" name=""/>
        <dsp:cNvSpPr/>
      </dsp:nvSpPr>
      <dsp:spPr>
        <a:xfrm rot="5400000">
          <a:off x="1548049" y="1035252"/>
          <a:ext cx="2350147" cy="32357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dobe Caslon Pro" panose="0205050205050A020403" pitchFamily="18" charset="0"/>
            </a:rPr>
            <a:t>b. </a:t>
          </a:r>
          <a:r>
            <a:rPr lang="en-GB" sz="1400" kern="1200" dirty="0" err="1" smtClean="0">
              <a:latin typeface="Adobe Caslon Pro" panose="0205050205050A020403" pitchFamily="18" charset="0"/>
            </a:rPr>
            <a:t>menjadi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sarana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latihan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bagi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dosen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pemula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untuk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Devanagari" panose="02040503050201020203" pitchFamily="18" charset="0"/>
              <a:cs typeface="Adobe Devanagari" panose="02040503050201020203" pitchFamily="18" charset="0"/>
            </a:rPr>
            <a:t>mempublikasikan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hasil</a:t>
          </a:r>
          <a:endParaRPr lang="en-GB" sz="1400" kern="1200" dirty="0" smtClean="0">
            <a:latin typeface="Adobe Caslon Pro" panose="0205050205050A020403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latin typeface="Adobe Caslon Pro" panose="0205050205050A020403" pitchFamily="18" charset="0"/>
            </a:rPr>
            <a:t>penelitiannya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dalam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jurnal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ilmiah</a:t>
          </a:r>
          <a:r>
            <a:rPr lang="en-GB" sz="1400" kern="1200" dirty="0" smtClean="0">
              <a:latin typeface="Adobe Caslon Pro" panose="0205050205050A020403" pitchFamily="18" charset="0"/>
            </a:rPr>
            <a:t> </a:t>
          </a:r>
          <a:r>
            <a:rPr lang="en-GB" sz="1400" kern="1200" dirty="0" err="1" smtClean="0">
              <a:latin typeface="Adobe Caslon Pro" panose="0205050205050A020403" pitchFamily="18" charset="0"/>
            </a:rPr>
            <a:t>nasional</a:t>
          </a:r>
          <a:r>
            <a:rPr lang="en-GB" sz="1400" kern="1200" dirty="0" smtClean="0">
              <a:latin typeface="Adobe Caslon Pro" panose="0205050205050A020403" pitchFamily="18" charset="0"/>
            </a:rPr>
            <a:t>;</a:t>
          </a:r>
          <a:endParaRPr lang="en-GB" sz="1400" kern="1200" dirty="0">
            <a:latin typeface="Adobe Caslon Pro" panose="0205050205050A020403" pitchFamily="18" charset="0"/>
          </a:endParaRPr>
        </a:p>
      </dsp:txBody>
      <dsp:txXfrm rot="-5400000">
        <a:off x="1644530" y="1869758"/>
        <a:ext cx="2157185" cy="1566765"/>
      </dsp:txXfrm>
    </dsp:sp>
    <dsp:sp modelId="{3171E7BE-EF12-48B4-A777-356152D919A8}">
      <dsp:nvSpPr>
        <dsp:cNvPr id="0" name=""/>
        <dsp:cNvSpPr/>
      </dsp:nvSpPr>
      <dsp:spPr>
        <a:xfrm>
          <a:off x="1401010" y="2409925"/>
          <a:ext cx="1023909" cy="5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>
        <a:off x="1401010" y="2409925"/>
        <a:ext cx="1023909" cy="568838"/>
      </dsp:txXfrm>
    </dsp:sp>
    <dsp:sp modelId="{920E4A6F-450F-421A-87AF-7DD964092AAF}">
      <dsp:nvSpPr>
        <dsp:cNvPr id="0" name=""/>
        <dsp:cNvSpPr/>
      </dsp:nvSpPr>
      <dsp:spPr>
        <a:xfrm rot="5400000">
          <a:off x="4094006" y="2391361"/>
          <a:ext cx="948064" cy="8248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84164" y="2477477"/>
        <a:ext cx="567748" cy="652584"/>
      </dsp:txXfrm>
    </dsp:sp>
    <dsp:sp modelId="{BA3AEC40-5F78-42A3-8ACF-F5DC6200178C}">
      <dsp:nvSpPr>
        <dsp:cNvPr id="0" name=""/>
        <dsp:cNvSpPr/>
      </dsp:nvSpPr>
      <dsp:spPr>
        <a:xfrm rot="5400000">
          <a:off x="3022376" y="3192641"/>
          <a:ext cx="1285689" cy="23571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latin typeface="Adobe Caslon Pro" panose="0205050205050A020403" pitchFamily="18" charset="0"/>
            </a:rPr>
            <a:t>c. menginisiasi </a:t>
          </a:r>
          <a:r>
            <a:rPr lang="fi-FI" sz="1400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penyusunan</a:t>
          </a:r>
          <a:r>
            <a:rPr lang="fi-FI" sz="1400" kern="1200" dirty="0" smtClean="0">
              <a:latin typeface="Adobe Caslon Pro" panose="0205050205050A020403" pitchFamily="18" charset="0"/>
            </a:rPr>
            <a:t> peta jalan penelitiannya.</a:t>
          </a:r>
          <a:endParaRPr lang="en-GB" sz="1400" kern="1200" dirty="0">
            <a:latin typeface="Adobe Caslon Pro" panose="0205050205050A020403" pitchFamily="18" charset="0"/>
          </a:endParaRPr>
        </a:p>
      </dsp:txBody>
      <dsp:txXfrm rot="-5400000">
        <a:off x="2879504" y="3942654"/>
        <a:ext cx="1571434" cy="857126"/>
      </dsp:txXfrm>
    </dsp:sp>
    <dsp:sp modelId="{1EDBA761-0B0D-49B0-881D-6A52CA17DA38}">
      <dsp:nvSpPr>
        <dsp:cNvPr id="0" name=""/>
        <dsp:cNvSpPr/>
      </dsp:nvSpPr>
      <dsp:spPr>
        <a:xfrm>
          <a:off x="3682282" y="4084495"/>
          <a:ext cx="1058039" cy="5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54281-51D5-4EE2-9A26-2EE86B887739}">
      <dsp:nvSpPr>
        <dsp:cNvPr id="0" name=""/>
        <dsp:cNvSpPr/>
      </dsp:nvSpPr>
      <dsp:spPr>
        <a:xfrm rot="5400000">
          <a:off x="1795261" y="3825086"/>
          <a:ext cx="948064" cy="8248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985419" y="3911202"/>
        <a:ext cx="567748" cy="652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E92E6-1C95-45F5-9E64-4F54D50219C1}">
      <dsp:nvSpPr>
        <dsp:cNvPr id="0" name=""/>
        <dsp:cNvSpPr/>
      </dsp:nvSpPr>
      <dsp:spPr>
        <a:xfrm>
          <a:off x="1378" y="0"/>
          <a:ext cx="3585125" cy="42268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800" kern="1200" dirty="0"/>
        </a:p>
      </dsp:txBody>
      <dsp:txXfrm>
        <a:off x="1378" y="0"/>
        <a:ext cx="3585125" cy="1268057"/>
      </dsp:txXfrm>
    </dsp:sp>
    <dsp:sp modelId="{C2ABFD37-318D-4FED-8A5F-05275A33A362}">
      <dsp:nvSpPr>
        <dsp:cNvPr id="0" name=""/>
        <dsp:cNvSpPr/>
      </dsp:nvSpPr>
      <dsp:spPr>
        <a:xfrm>
          <a:off x="359891" y="1269296"/>
          <a:ext cx="2868100" cy="1274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a.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pengusul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adalah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dosen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tetap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dengan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pendidikan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S-2,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telah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memiliki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NIDN/NIDK,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memiliki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jabatan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akademik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Asisten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Ahli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atau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belum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memiliki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jabatan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akademik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;</a:t>
          </a:r>
          <a:endParaRPr lang="en-GB" sz="1050" kern="120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sp:txBody>
      <dsp:txXfrm>
        <a:off x="397219" y="1306624"/>
        <a:ext cx="2793444" cy="1199799"/>
      </dsp:txXfrm>
    </dsp:sp>
    <dsp:sp modelId="{D1FDC722-868D-40E2-B9E1-D9452FD4C463}">
      <dsp:nvSpPr>
        <dsp:cNvPr id="0" name=""/>
        <dsp:cNvSpPr/>
      </dsp:nvSpPr>
      <dsp:spPr>
        <a:xfrm>
          <a:off x="359891" y="2739821"/>
          <a:ext cx="2868100" cy="12744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b. tim Peneliti berjumlah 2-3 orang;</a:t>
          </a:r>
          <a:endParaRPr lang="en-GB" sz="1200" kern="120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sp:txBody>
      <dsp:txXfrm>
        <a:off x="397219" y="2777149"/>
        <a:ext cx="2793444" cy="1199799"/>
      </dsp:txXfrm>
    </dsp:sp>
    <dsp:sp modelId="{F4E24576-64D5-47E8-86F5-5925DCD8CEAE}">
      <dsp:nvSpPr>
        <dsp:cNvPr id="0" name=""/>
        <dsp:cNvSpPr/>
      </dsp:nvSpPr>
      <dsp:spPr>
        <a:xfrm>
          <a:off x="3855388" y="0"/>
          <a:ext cx="3585125" cy="42268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800" kern="1200"/>
        </a:p>
      </dsp:txBody>
      <dsp:txXfrm>
        <a:off x="3855388" y="0"/>
        <a:ext cx="3585125" cy="1268057"/>
      </dsp:txXfrm>
    </dsp:sp>
    <dsp:sp modelId="{BFCCC9BB-087A-4FD5-BFD1-8B96C0220CA7}">
      <dsp:nvSpPr>
        <dsp:cNvPr id="0" name=""/>
        <dsp:cNvSpPr/>
      </dsp:nvSpPr>
      <dsp:spPr>
        <a:xfrm>
          <a:off x="4213901" y="1269296"/>
          <a:ext cx="2868100" cy="12744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c.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dalam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tahun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yang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sama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,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tim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hanya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boleh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mengusulkan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satu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proposal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baik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sebagai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ketua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maupun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sebagai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anggota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;</a:t>
          </a:r>
          <a:endParaRPr lang="en-GB" sz="1050" kern="120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sp:txBody>
      <dsp:txXfrm>
        <a:off x="4251229" y="1306624"/>
        <a:ext cx="2793444" cy="1199799"/>
      </dsp:txXfrm>
    </dsp:sp>
    <dsp:sp modelId="{36AA6641-A233-4AE0-94AB-8E61235CA33E}">
      <dsp:nvSpPr>
        <dsp:cNvPr id="0" name=""/>
        <dsp:cNvSpPr/>
      </dsp:nvSpPr>
      <dsp:spPr>
        <a:xfrm>
          <a:off x="4213901" y="2739821"/>
          <a:ext cx="2868100" cy="12744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d. setiap peneliti hanya boleh mendapatkan skema PDP sebanyak dua kali, baik </a:t>
          </a:r>
          <a:r>
            <a:rPr lang="fi-FI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sebagai anggota maupun sebagai ketua peneliti;</a:t>
          </a:r>
          <a:endParaRPr lang="en-GB" sz="1050" kern="120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sp:txBody>
      <dsp:txXfrm>
        <a:off x="4251229" y="2777149"/>
        <a:ext cx="2793444" cy="1199799"/>
      </dsp:txXfrm>
    </dsp:sp>
    <dsp:sp modelId="{6F962472-226C-409F-AFC3-9A82C993BEBE}">
      <dsp:nvSpPr>
        <dsp:cNvPr id="0" name=""/>
        <dsp:cNvSpPr/>
      </dsp:nvSpPr>
      <dsp:spPr>
        <a:xfrm>
          <a:off x="7709398" y="0"/>
          <a:ext cx="3585125" cy="42268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800" kern="1200"/>
        </a:p>
      </dsp:txBody>
      <dsp:txXfrm>
        <a:off x="7709398" y="0"/>
        <a:ext cx="3585125" cy="1268057"/>
      </dsp:txXfrm>
    </dsp:sp>
    <dsp:sp modelId="{E3279826-D69F-41CA-BC58-55DBBDA431B8}">
      <dsp:nvSpPr>
        <dsp:cNvPr id="0" name=""/>
        <dsp:cNvSpPr/>
      </dsp:nvSpPr>
      <dsp:spPr>
        <a:xfrm>
          <a:off x="8067911" y="1268975"/>
          <a:ext cx="2868100" cy="11012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e.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usulan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harus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relevan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dengan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bidang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ilmu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yang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ditekuni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mata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kuliah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yang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diampu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;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g.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jangka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waktu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adalah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satu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tahun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;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endParaRPr lang="en-GB" sz="1050" kern="120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sp:txBody>
      <dsp:txXfrm>
        <a:off x="8100166" y="1301230"/>
        <a:ext cx="2803590" cy="1036749"/>
      </dsp:txXfrm>
    </dsp:sp>
    <dsp:sp modelId="{66743523-E220-4707-8B9A-A47B5F4F7376}">
      <dsp:nvSpPr>
        <dsp:cNvPr id="0" name=""/>
        <dsp:cNvSpPr/>
      </dsp:nvSpPr>
      <dsp:spPr>
        <a:xfrm>
          <a:off x="8081362" y="2541250"/>
          <a:ext cx="2868100" cy="15271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g.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Usul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penelitian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disimpan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menjadi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satu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file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dalam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format pdf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dengan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maksimum 5 MB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diberi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nama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NamaKetuaPeneliti_NamaPT_PDP.pdf,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kemudian diunggah ke Simlitabmas dan dokumen cetak diarsipkan di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perguruan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tinggi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GB" sz="1050" kern="1200" dirty="0" err="1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masing-masing</a:t>
          </a:r>
          <a:r>
            <a:rPr lang="en-GB" sz="1050" kern="1200" dirty="0" smtClean="0">
              <a:latin typeface="Adobe Heiti Std R" panose="020B0400000000000000" pitchFamily="34" charset="-128"/>
              <a:ea typeface="Adobe Heiti Std R" panose="020B0400000000000000" pitchFamily="34" charset="-128"/>
            </a:rPr>
            <a:t>.</a:t>
          </a:r>
          <a:endParaRPr lang="en-GB" sz="1050" kern="1200" dirty="0">
            <a:latin typeface="Adobe Heiti Std R" panose="020B0400000000000000" pitchFamily="34" charset="-128"/>
            <a:ea typeface="Adobe Heiti Std R" panose="020B0400000000000000" pitchFamily="34" charset="-128"/>
          </a:endParaRPr>
        </a:p>
      </dsp:txBody>
      <dsp:txXfrm>
        <a:off x="8126090" y="2585978"/>
        <a:ext cx="2778644" cy="1437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9A620-E034-4CCA-BBF7-2876BFA9D3B2}">
      <dsp:nvSpPr>
        <dsp:cNvPr id="0" name=""/>
        <dsp:cNvSpPr/>
      </dsp:nvSpPr>
      <dsp:spPr>
        <a:xfrm>
          <a:off x="-6318561" y="-966535"/>
          <a:ext cx="7521072" cy="7521072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2427B-FC93-4A06-B314-10A02B92C1C4}">
      <dsp:nvSpPr>
        <dsp:cNvPr id="0" name=""/>
        <dsp:cNvSpPr/>
      </dsp:nvSpPr>
      <dsp:spPr>
        <a:xfrm>
          <a:off x="447691" y="294264"/>
          <a:ext cx="5507138" cy="5883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>
              <a:latin typeface="Calibri" panose="020F0502020204030204" pitchFamily="34" charset="0"/>
            </a:rPr>
            <a:t>Sistematika Dengan Urutan Sebagai Berikut :</a:t>
          </a:r>
          <a:endParaRPr lang="en-GB" sz="2100" kern="1200" dirty="0">
            <a:latin typeface="Calibri" panose="020F0502020204030204" pitchFamily="34" charset="0"/>
          </a:endParaRPr>
        </a:p>
      </dsp:txBody>
      <dsp:txXfrm>
        <a:off x="447691" y="294264"/>
        <a:ext cx="5507138" cy="588304"/>
      </dsp:txXfrm>
    </dsp:sp>
    <dsp:sp modelId="{9E6C5F7D-EA83-4337-9ABB-32A5FE991927}">
      <dsp:nvSpPr>
        <dsp:cNvPr id="0" name=""/>
        <dsp:cNvSpPr/>
      </dsp:nvSpPr>
      <dsp:spPr>
        <a:xfrm>
          <a:off x="80001" y="220726"/>
          <a:ext cx="735380" cy="735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D6EC-C0A3-4E60-81B8-8F5A64090661}">
      <dsp:nvSpPr>
        <dsp:cNvPr id="0" name=""/>
        <dsp:cNvSpPr/>
      </dsp:nvSpPr>
      <dsp:spPr>
        <a:xfrm>
          <a:off x="931612" y="1176609"/>
          <a:ext cx="5023217" cy="588304"/>
        </a:xfrm>
        <a:prstGeom prst="rect">
          <a:avLst/>
        </a:prstGeom>
        <a:solidFill>
          <a:schemeClr val="accent5">
            <a:hueOff val="1982087"/>
            <a:satOff val="707"/>
            <a:lumOff val="-1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Calibri" panose="020F0502020204030204" pitchFamily="34" charset="0"/>
            </a:rPr>
            <a:t>HALAMAN SAMPUL</a:t>
          </a:r>
          <a:endParaRPr lang="en-GB" sz="2100" kern="1200" dirty="0">
            <a:latin typeface="Calibri" panose="020F0502020204030204" pitchFamily="34" charset="0"/>
          </a:endParaRPr>
        </a:p>
      </dsp:txBody>
      <dsp:txXfrm>
        <a:off x="931612" y="1176609"/>
        <a:ext cx="5023217" cy="588304"/>
      </dsp:txXfrm>
    </dsp:sp>
    <dsp:sp modelId="{78D3F05A-2421-4624-9A15-7B1CB56B041F}">
      <dsp:nvSpPr>
        <dsp:cNvPr id="0" name=""/>
        <dsp:cNvSpPr/>
      </dsp:nvSpPr>
      <dsp:spPr>
        <a:xfrm>
          <a:off x="563922" y="1103071"/>
          <a:ext cx="735380" cy="735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982087"/>
              <a:satOff val="707"/>
              <a:lumOff val="-1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4FDD9-29BF-437B-BAD9-53EA3B5213B0}">
      <dsp:nvSpPr>
        <dsp:cNvPr id="0" name=""/>
        <dsp:cNvSpPr/>
      </dsp:nvSpPr>
      <dsp:spPr>
        <a:xfrm>
          <a:off x="1152897" y="2058954"/>
          <a:ext cx="4801933" cy="588304"/>
        </a:xfrm>
        <a:prstGeom prst="rect">
          <a:avLst/>
        </a:prstGeom>
        <a:solidFill>
          <a:schemeClr val="accent5">
            <a:hueOff val="3964173"/>
            <a:satOff val="1414"/>
            <a:lumOff val="-3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Calibri" panose="020F0502020204030204" pitchFamily="34" charset="0"/>
            </a:rPr>
            <a:t>HALAMAN PENGESAHAN</a:t>
          </a:r>
          <a:endParaRPr lang="en-GB" sz="2100" kern="1200" dirty="0">
            <a:latin typeface="Calibri" panose="020F0502020204030204" pitchFamily="34" charset="0"/>
          </a:endParaRPr>
        </a:p>
      </dsp:txBody>
      <dsp:txXfrm>
        <a:off x="1152897" y="2058954"/>
        <a:ext cx="4801933" cy="588304"/>
      </dsp:txXfrm>
    </dsp:sp>
    <dsp:sp modelId="{FAB7F811-C582-4CFE-864C-D3C21B55EE6E}">
      <dsp:nvSpPr>
        <dsp:cNvPr id="0" name=""/>
        <dsp:cNvSpPr/>
      </dsp:nvSpPr>
      <dsp:spPr>
        <a:xfrm>
          <a:off x="785207" y="1985416"/>
          <a:ext cx="735380" cy="735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3964173"/>
              <a:satOff val="1414"/>
              <a:lumOff val="-3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808EB-B3AF-4B48-A050-6F5A6EADFBA6}">
      <dsp:nvSpPr>
        <dsp:cNvPr id="0" name=""/>
        <dsp:cNvSpPr/>
      </dsp:nvSpPr>
      <dsp:spPr>
        <a:xfrm>
          <a:off x="1152897" y="2940740"/>
          <a:ext cx="4801933" cy="588304"/>
        </a:xfrm>
        <a:prstGeom prst="rect">
          <a:avLst/>
        </a:prstGeom>
        <a:solidFill>
          <a:schemeClr val="accent5">
            <a:hueOff val="5946260"/>
            <a:satOff val="2120"/>
            <a:lumOff val="-5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Calibri" panose="020F0502020204030204" pitchFamily="34" charset="0"/>
            </a:rPr>
            <a:t>IDENTITAS DAN URAIAN UMUM</a:t>
          </a:r>
          <a:endParaRPr lang="en-GB" sz="2100" kern="1200" dirty="0">
            <a:latin typeface="Calibri" panose="020F0502020204030204" pitchFamily="34" charset="0"/>
          </a:endParaRPr>
        </a:p>
      </dsp:txBody>
      <dsp:txXfrm>
        <a:off x="1152897" y="2940740"/>
        <a:ext cx="4801933" cy="588304"/>
      </dsp:txXfrm>
    </dsp:sp>
    <dsp:sp modelId="{8DFEBC01-6892-4F2C-BB09-F86AA19A7881}">
      <dsp:nvSpPr>
        <dsp:cNvPr id="0" name=""/>
        <dsp:cNvSpPr/>
      </dsp:nvSpPr>
      <dsp:spPr>
        <a:xfrm>
          <a:off x="785207" y="2867202"/>
          <a:ext cx="735380" cy="735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946260"/>
              <a:satOff val="2120"/>
              <a:lumOff val="-5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A7B40-9561-4D84-A9E9-8BE2240D5769}">
      <dsp:nvSpPr>
        <dsp:cNvPr id="0" name=""/>
        <dsp:cNvSpPr/>
      </dsp:nvSpPr>
      <dsp:spPr>
        <a:xfrm>
          <a:off x="931612" y="3823086"/>
          <a:ext cx="5023217" cy="588304"/>
        </a:xfrm>
        <a:prstGeom prst="rect">
          <a:avLst/>
        </a:prstGeom>
        <a:solidFill>
          <a:schemeClr val="accent5">
            <a:hueOff val="7928347"/>
            <a:satOff val="2827"/>
            <a:lumOff val="-72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>
              <a:latin typeface="Calibri" panose="020F0502020204030204" pitchFamily="34" charset="0"/>
            </a:rPr>
            <a:t>DAFTAR ISI</a:t>
          </a:r>
          <a:endParaRPr lang="en-GB" sz="2100" kern="1200">
            <a:latin typeface="Calibri" panose="020F0502020204030204" pitchFamily="34" charset="0"/>
          </a:endParaRPr>
        </a:p>
      </dsp:txBody>
      <dsp:txXfrm>
        <a:off x="931612" y="3823086"/>
        <a:ext cx="5023217" cy="588304"/>
      </dsp:txXfrm>
    </dsp:sp>
    <dsp:sp modelId="{433E34DB-C153-4CBA-AED6-C8A155DD5B81}">
      <dsp:nvSpPr>
        <dsp:cNvPr id="0" name=""/>
        <dsp:cNvSpPr/>
      </dsp:nvSpPr>
      <dsp:spPr>
        <a:xfrm>
          <a:off x="563922" y="3749548"/>
          <a:ext cx="735380" cy="735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7928347"/>
              <a:satOff val="2827"/>
              <a:lumOff val="-7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E386A-CFBF-4E67-914C-072128E2E153}">
      <dsp:nvSpPr>
        <dsp:cNvPr id="0" name=""/>
        <dsp:cNvSpPr/>
      </dsp:nvSpPr>
      <dsp:spPr>
        <a:xfrm>
          <a:off x="447691" y="4705431"/>
          <a:ext cx="5507138" cy="588304"/>
        </a:xfrm>
        <a:prstGeom prst="rect">
          <a:avLst/>
        </a:prstGeom>
        <a:solidFill>
          <a:schemeClr val="accent5">
            <a:hueOff val="9910433"/>
            <a:satOff val="3534"/>
            <a:lumOff val="-9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6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Calibri" panose="020F0502020204030204" pitchFamily="34" charset="0"/>
            </a:rPr>
            <a:t>RINGKASAN (maksimum </a:t>
          </a:r>
          <a:r>
            <a:rPr lang="en-GB" sz="2100" kern="1200" dirty="0" err="1" smtClean="0">
              <a:latin typeface="Calibri" panose="020F0502020204030204" pitchFamily="34" charset="0"/>
            </a:rPr>
            <a:t>satu</a:t>
          </a:r>
          <a:r>
            <a:rPr lang="en-GB" sz="2100" kern="1200" dirty="0" smtClean="0">
              <a:latin typeface="Calibri" panose="020F0502020204030204" pitchFamily="34" charset="0"/>
            </a:rPr>
            <a:t> </a:t>
          </a:r>
          <a:r>
            <a:rPr lang="en-GB" sz="2100" kern="1200" dirty="0" err="1" smtClean="0">
              <a:latin typeface="Calibri" panose="020F0502020204030204" pitchFamily="34" charset="0"/>
            </a:rPr>
            <a:t>halaman</a:t>
          </a:r>
          <a:r>
            <a:rPr lang="en-GB" sz="2100" kern="1200" dirty="0" smtClean="0">
              <a:latin typeface="Calibri" panose="020F0502020204030204" pitchFamily="34" charset="0"/>
            </a:rPr>
            <a:t>)</a:t>
          </a:r>
          <a:endParaRPr lang="en-GB" sz="2100" kern="1200" dirty="0">
            <a:latin typeface="Calibri" panose="020F0502020204030204" pitchFamily="34" charset="0"/>
          </a:endParaRPr>
        </a:p>
      </dsp:txBody>
      <dsp:txXfrm>
        <a:off x="447691" y="4705431"/>
        <a:ext cx="5507138" cy="588304"/>
      </dsp:txXfrm>
    </dsp:sp>
    <dsp:sp modelId="{D6583CFF-4B57-4B8F-8047-422E9DC6D6DA}">
      <dsp:nvSpPr>
        <dsp:cNvPr id="0" name=""/>
        <dsp:cNvSpPr/>
      </dsp:nvSpPr>
      <dsp:spPr>
        <a:xfrm>
          <a:off x="80001" y="4631893"/>
          <a:ext cx="735380" cy="7353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9910433"/>
              <a:satOff val="3534"/>
              <a:lumOff val="-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6F3BC-E543-44FE-BAFB-CD97427BE728}">
      <dsp:nvSpPr>
        <dsp:cNvPr id="0" name=""/>
        <dsp:cNvSpPr/>
      </dsp:nvSpPr>
      <dsp:spPr>
        <a:xfrm>
          <a:off x="-7174155" y="-1145168"/>
          <a:ext cx="8545200" cy="854520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A838E-8C8E-4186-8BD8-8E861FDC9107}">
      <dsp:nvSpPr>
        <dsp:cNvPr id="0" name=""/>
        <dsp:cNvSpPr/>
      </dsp:nvSpPr>
      <dsp:spPr>
        <a:xfrm>
          <a:off x="445452" y="149850"/>
          <a:ext cx="9165823" cy="7595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BAB 1. PENDAHULUAN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  </a:t>
          </a:r>
          <a:r>
            <a:rPr lang="en-GB" sz="1800" kern="1200" dirty="0" smtClean="0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C:\Users\UNIDA\Documents\RENCANA TARGET CAPAIAN TAHUNAN </a:t>
          </a:r>
          <a:r>
            <a:rPr lang="en-GB" sz="1800" kern="1200" dirty="0" err="1" smtClean="0">
              <a:latin typeface="Calibri" panose="020F0502020204030204" pitchFamily="34" charset="0"/>
              <a:hlinkClick xmlns:r="http://schemas.openxmlformats.org/officeDocument/2006/relationships" r:id="rId1" action="ppaction://hlinkfile"/>
            </a:rPr>
            <a:t>PDP.odt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445452" y="149850"/>
        <a:ext cx="9165823" cy="759592"/>
      </dsp:txXfrm>
    </dsp:sp>
    <dsp:sp modelId="{D4B2060C-447B-41FD-934B-C870B23B484B}">
      <dsp:nvSpPr>
        <dsp:cNvPr id="0" name=""/>
        <dsp:cNvSpPr/>
      </dsp:nvSpPr>
      <dsp:spPr>
        <a:xfrm>
          <a:off x="84772" y="168966"/>
          <a:ext cx="721360" cy="721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ED876-56BF-4EFF-90DF-EEBEA520401F}">
      <dsp:nvSpPr>
        <dsp:cNvPr id="0" name=""/>
        <dsp:cNvSpPr/>
      </dsp:nvSpPr>
      <dsp:spPr>
        <a:xfrm>
          <a:off x="968057" y="1107242"/>
          <a:ext cx="8643218" cy="577088"/>
        </a:xfrm>
        <a:prstGeom prst="rect">
          <a:avLst/>
        </a:prstGeom>
        <a:solidFill>
          <a:schemeClr val="accent5">
            <a:hueOff val="1651739"/>
            <a:satOff val="589"/>
            <a:lumOff val="-15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>
              <a:latin typeface="Calibri" panose="020F0502020204030204" pitchFamily="34" charset="0"/>
            </a:rPr>
            <a:t>BAB 2. TINJAUAN PUSTAKA</a:t>
          </a:r>
          <a:endParaRPr lang="en-GB" sz="1800" kern="1200">
            <a:latin typeface="Calibri" panose="020F0502020204030204" pitchFamily="34" charset="0"/>
          </a:endParaRPr>
        </a:p>
      </dsp:txBody>
      <dsp:txXfrm>
        <a:off x="968057" y="1107242"/>
        <a:ext cx="8643218" cy="577088"/>
      </dsp:txXfrm>
    </dsp:sp>
    <dsp:sp modelId="{136D53C7-D461-4FD9-AFD2-411F7AB5D83E}">
      <dsp:nvSpPr>
        <dsp:cNvPr id="0" name=""/>
        <dsp:cNvSpPr/>
      </dsp:nvSpPr>
      <dsp:spPr>
        <a:xfrm>
          <a:off x="607377" y="1035106"/>
          <a:ext cx="721360" cy="721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651739"/>
              <a:satOff val="589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162D8-3E78-4741-95E4-2D8DB4DC9635}">
      <dsp:nvSpPr>
        <dsp:cNvPr id="0" name=""/>
        <dsp:cNvSpPr/>
      </dsp:nvSpPr>
      <dsp:spPr>
        <a:xfrm>
          <a:off x="1254442" y="1972747"/>
          <a:ext cx="8356833" cy="577088"/>
        </a:xfrm>
        <a:prstGeom prst="rect">
          <a:avLst/>
        </a:prstGeom>
        <a:solidFill>
          <a:schemeClr val="accent5">
            <a:hueOff val="3303478"/>
            <a:satOff val="1178"/>
            <a:lumOff val="-30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BAB 3. METODE PENELITIAN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1254442" y="1972747"/>
        <a:ext cx="8356833" cy="577088"/>
      </dsp:txXfrm>
    </dsp:sp>
    <dsp:sp modelId="{3991CD12-B701-4BB8-BF3F-62EFE6AD0449}">
      <dsp:nvSpPr>
        <dsp:cNvPr id="0" name=""/>
        <dsp:cNvSpPr/>
      </dsp:nvSpPr>
      <dsp:spPr>
        <a:xfrm>
          <a:off x="893762" y="1900611"/>
          <a:ext cx="721360" cy="721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3303478"/>
              <a:satOff val="1178"/>
              <a:lumOff val="-3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4EF54-66CB-4F24-8AD8-F01DC6A8C820}">
      <dsp:nvSpPr>
        <dsp:cNvPr id="0" name=""/>
        <dsp:cNvSpPr/>
      </dsp:nvSpPr>
      <dsp:spPr>
        <a:xfrm>
          <a:off x="1345882" y="2701012"/>
          <a:ext cx="8265393" cy="852837"/>
        </a:xfrm>
        <a:prstGeom prst="rect">
          <a:avLst/>
        </a:prstGeom>
        <a:solidFill>
          <a:schemeClr val="accent5">
            <a:hueOff val="4955217"/>
            <a:satOff val="1767"/>
            <a:lumOff val="-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libri" panose="020F0502020204030204" pitchFamily="34" charset="0"/>
            </a:rPr>
            <a:t>BAB 4. BIAYA DAN JADWAL PENELITIAN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libri" panose="020F0502020204030204" pitchFamily="34" charset="0"/>
            </a:rPr>
            <a:t>4.1 </a:t>
          </a:r>
          <a:r>
            <a:rPr lang="en-GB" sz="1400" kern="1200" dirty="0" err="1" smtClean="0">
              <a:latin typeface="Calibri" panose="020F0502020204030204" pitchFamily="34" charset="0"/>
            </a:rPr>
            <a:t>Anggaran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Biaya</a:t>
          </a:r>
          <a:endParaRPr lang="en-GB" sz="1400" kern="1200" dirty="0" smtClean="0">
            <a:latin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libri" panose="020F0502020204030204" pitchFamily="34" charset="0"/>
            </a:rPr>
            <a:t>4.2 </a:t>
          </a:r>
          <a:r>
            <a:rPr lang="en-GB" sz="1400" kern="1200" dirty="0" err="1" smtClean="0">
              <a:latin typeface="Calibri" panose="020F0502020204030204" pitchFamily="34" charset="0"/>
            </a:rPr>
            <a:t>Jadwal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Penelitian</a:t>
          </a:r>
          <a:r>
            <a:rPr lang="en-GB" sz="1400" kern="1200" dirty="0" smtClean="0">
              <a:latin typeface="Calibri" panose="020F0502020204030204" pitchFamily="34" charset="0"/>
            </a:rPr>
            <a:t>  (</a:t>
          </a:r>
          <a:r>
            <a:rPr lang="en-GB" sz="1400" kern="1200" dirty="0" err="1" smtClean="0">
              <a:latin typeface="Calibri" panose="020F0502020204030204" pitchFamily="34" charset="0"/>
            </a:rPr>
            <a:t>tahapan</a:t>
          </a:r>
          <a:r>
            <a:rPr lang="en-GB" sz="1400" kern="1200" dirty="0" smtClean="0">
              <a:latin typeface="Calibri" panose="020F0502020204030204" pitchFamily="34" charset="0"/>
            </a:rPr>
            <a:t> yang </a:t>
          </a:r>
          <a:r>
            <a:rPr lang="en-GB" sz="1400" kern="1200" dirty="0" err="1" smtClean="0">
              <a:latin typeface="Calibri" panose="020F0502020204030204" pitchFamily="34" charset="0"/>
            </a:rPr>
            <a:t>jelas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untuk</a:t>
          </a:r>
          <a:r>
            <a:rPr lang="en-GB" sz="1400" kern="1200" dirty="0" smtClean="0">
              <a:latin typeface="Calibri" panose="020F0502020204030204" pitchFamily="34" charset="0"/>
            </a:rPr>
            <a:t> 1 </a:t>
          </a:r>
          <a:r>
            <a:rPr lang="en-GB" sz="1400" kern="1200" dirty="0" err="1" smtClean="0">
              <a:latin typeface="Calibri" panose="020F0502020204030204" pitchFamily="34" charset="0"/>
            </a:rPr>
            <a:t>tahun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dalam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pt-BR" sz="1400" kern="1200" dirty="0" smtClean="0">
              <a:latin typeface="Calibri" panose="020F0502020204030204" pitchFamily="34" charset="0"/>
            </a:rPr>
            <a:t>bentuk diagram batang (bar chart))</a:t>
          </a:r>
          <a:endParaRPr lang="en-GB" sz="1400" kern="1200" dirty="0">
            <a:latin typeface="Calibri" panose="020F0502020204030204" pitchFamily="34" charset="0"/>
          </a:endParaRPr>
        </a:p>
      </dsp:txBody>
      <dsp:txXfrm>
        <a:off x="1345882" y="2701012"/>
        <a:ext cx="8265393" cy="852837"/>
      </dsp:txXfrm>
    </dsp:sp>
    <dsp:sp modelId="{FF22B3F3-4373-486F-90F0-D13A6D2B38C5}">
      <dsp:nvSpPr>
        <dsp:cNvPr id="0" name=""/>
        <dsp:cNvSpPr/>
      </dsp:nvSpPr>
      <dsp:spPr>
        <a:xfrm>
          <a:off x="985202" y="2766751"/>
          <a:ext cx="721360" cy="721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4955217"/>
              <a:satOff val="1767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A69B5-4302-43D6-AFA9-D0564D27CE62}">
      <dsp:nvSpPr>
        <dsp:cNvPr id="0" name=""/>
        <dsp:cNvSpPr/>
      </dsp:nvSpPr>
      <dsp:spPr>
        <a:xfrm>
          <a:off x="1254442" y="3705027"/>
          <a:ext cx="8356833" cy="577088"/>
        </a:xfrm>
        <a:prstGeom prst="rect">
          <a:avLst/>
        </a:prstGeom>
        <a:solidFill>
          <a:schemeClr val="accent5">
            <a:hueOff val="6606956"/>
            <a:satOff val="2356"/>
            <a:lumOff val="-60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>
              <a:latin typeface="Calibri" panose="020F0502020204030204" pitchFamily="34" charset="0"/>
            </a:rPr>
            <a:t>DAFTAR PUSTAKA</a:t>
          </a:r>
          <a:endParaRPr lang="en-GB" sz="1800" kern="1200">
            <a:latin typeface="Calibri" panose="020F0502020204030204" pitchFamily="34" charset="0"/>
          </a:endParaRPr>
        </a:p>
      </dsp:txBody>
      <dsp:txXfrm>
        <a:off x="1254442" y="3705027"/>
        <a:ext cx="8356833" cy="577088"/>
      </dsp:txXfrm>
    </dsp:sp>
    <dsp:sp modelId="{47945198-6595-41AE-AE00-24E3869CF438}">
      <dsp:nvSpPr>
        <dsp:cNvPr id="0" name=""/>
        <dsp:cNvSpPr/>
      </dsp:nvSpPr>
      <dsp:spPr>
        <a:xfrm>
          <a:off x="893762" y="3632891"/>
          <a:ext cx="721360" cy="721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6606956"/>
              <a:satOff val="2356"/>
              <a:lumOff val="-6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5D16E-706A-4EFA-9D6F-2589E2308B2D}">
      <dsp:nvSpPr>
        <dsp:cNvPr id="0" name=""/>
        <dsp:cNvSpPr/>
      </dsp:nvSpPr>
      <dsp:spPr>
        <a:xfrm>
          <a:off x="968057" y="4449511"/>
          <a:ext cx="8643218" cy="577088"/>
        </a:xfrm>
        <a:prstGeom prst="rect">
          <a:avLst/>
        </a:prstGeom>
        <a:solidFill>
          <a:schemeClr val="accent5">
            <a:hueOff val="8258694"/>
            <a:satOff val="2945"/>
            <a:lumOff val="-75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6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>
              <a:latin typeface="Calibri" panose="020F0502020204030204" pitchFamily="34" charset="0"/>
            </a:rPr>
            <a:t>LAMPIRAN-LAMPIRAN</a:t>
          </a:r>
          <a:endParaRPr lang="en-GB" sz="1800" kern="1200">
            <a:latin typeface="Calibri" panose="020F0502020204030204" pitchFamily="34" charset="0"/>
          </a:endParaRPr>
        </a:p>
      </dsp:txBody>
      <dsp:txXfrm>
        <a:off x="968057" y="4449511"/>
        <a:ext cx="8643218" cy="577088"/>
      </dsp:txXfrm>
    </dsp:sp>
    <dsp:sp modelId="{EC6347A1-A727-4E99-9149-CDEA54459DEB}">
      <dsp:nvSpPr>
        <dsp:cNvPr id="0" name=""/>
        <dsp:cNvSpPr/>
      </dsp:nvSpPr>
      <dsp:spPr>
        <a:xfrm>
          <a:off x="580485" y="4404265"/>
          <a:ext cx="721360" cy="721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8258694"/>
              <a:satOff val="2945"/>
              <a:lumOff val="-75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FAA22-12FF-477B-BDC3-C05AC222DF28}">
      <dsp:nvSpPr>
        <dsp:cNvPr id="0" name=""/>
        <dsp:cNvSpPr/>
      </dsp:nvSpPr>
      <dsp:spPr>
        <a:xfrm>
          <a:off x="445452" y="5192497"/>
          <a:ext cx="9165823" cy="1065437"/>
        </a:xfrm>
        <a:prstGeom prst="rect">
          <a:avLst/>
        </a:prstGeom>
        <a:solidFill>
          <a:schemeClr val="accent5">
            <a:hueOff val="9910433"/>
            <a:satOff val="3534"/>
            <a:lumOff val="-9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6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libri" panose="020F0502020204030204" pitchFamily="34" charset="0"/>
            </a:rPr>
            <a:t>LAMPIRAN-LAMPIRAN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latin typeface="Calibri" panose="020F0502020204030204" pitchFamily="34" charset="0"/>
            </a:rPr>
            <a:t>Lampiran</a:t>
          </a:r>
          <a:r>
            <a:rPr lang="en-GB" sz="1400" kern="1200" dirty="0" smtClean="0">
              <a:latin typeface="Calibri" panose="020F0502020204030204" pitchFamily="34" charset="0"/>
            </a:rPr>
            <a:t> 1. </a:t>
          </a:r>
          <a:r>
            <a:rPr lang="en-GB" sz="1400" kern="1200" dirty="0" err="1" smtClean="0">
              <a:latin typeface="Calibri" panose="020F0502020204030204" pitchFamily="34" charset="0"/>
            </a:rPr>
            <a:t>Susunan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organisasi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tim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peneliti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dan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pembagian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tugas</a:t>
          </a:r>
          <a:r>
            <a:rPr lang="en-GB" sz="1400" kern="1200" dirty="0" smtClean="0">
              <a:latin typeface="Calibri" panose="020F0502020204030204" pitchFamily="34" charset="0"/>
            </a:rPr>
            <a:t> (</a:t>
          </a:r>
          <a:r>
            <a:rPr lang="en-GB" sz="1400" kern="1200" dirty="0" err="1" smtClean="0">
              <a:latin typeface="Calibri" panose="020F0502020204030204" pitchFamily="34" charset="0"/>
            </a:rPr>
            <a:t>Lampiran</a:t>
          </a:r>
          <a:r>
            <a:rPr lang="en-GB" sz="1400" kern="1200" dirty="0" smtClean="0">
              <a:latin typeface="Calibri" panose="020F0502020204030204" pitchFamily="34" charset="0"/>
            </a:rPr>
            <a:t> F).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latin typeface="Calibri" panose="020F0502020204030204" pitchFamily="34" charset="0"/>
            </a:rPr>
            <a:t>Lampiran</a:t>
          </a:r>
          <a:r>
            <a:rPr lang="en-GB" sz="1400" kern="1200" dirty="0" smtClean="0">
              <a:latin typeface="Calibri" panose="020F0502020204030204" pitchFamily="34" charset="0"/>
            </a:rPr>
            <a:t> 2. </a:t>
          </a:r>
          <a:r>
            <a:rPr lang="en-GB" sz="1400" kern="1200" dirty="0" err="1" smtClean="0">
              <a:latin typeface="Calibri" panose="020F0502020204030204" pitchFamily="34" charset="0"/>
            </a:rPr>
            <a:t>Biodata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ketua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dan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anggota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tim</a:t>
          </a:r>
          <a:r>
            <a:rPr lang="en-GB" sz="1400" kern="1200" dirty="0" smtClean="0">
              <a:latin typeface="Calibri" panose="020F0502020204030204" pitchFamily="34" charset="0"/>
            </a:rPr>
            <a:t> </a:t>
          </a:r>
          <a:r>
            <a:rPr lang="en-GB" sz="1400" kern="1200" dirty="0" err="1" smtClean="0">
              <a:latin typeface="Calibri" panose="020F0502020204030204" pitchFamily="34" charset="0"/>
            </a:rPr>
            <a:t>pengusul</a:t>
          </a:r>
          <a:r>
            <a:rPr lang="en-GB" sz="1400" kern="1200" dirty="0" smtClean="0">
              <a:latin typeface="Calibri" panose="020F0502020204030204" pitchFamily="34" charset="0"/>
            </a:rPr>
            <a:t> (</a:t>
          </a:r>
          <a:r>
            <a:rPr lang="en-GB" sz="1400" kern="1200" dirty="0" err="1" smtClean="0">
              <a:latin typeface="Calibri" panose="020F0502020204030204" pitchFamily="34" charset="0"/>
            </a:rPr>
            <a:t>Lampiran</a:t>
          </a:r>
          <a:r>
            <a:rPr lang="en-GB" sz="1400" kern="1200" dirty="0" smtClean="0">
              <a:latin typeface="Calibri" panose="020F0502020204030204" pitchFamily="34" charset="0"/>
            </a:rPr>
            <a:t> G).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latin typeface="Calibri" panose="020F0502020204030204" pitchFamily="34" charset="0"/>
            </a:rPr>
            <a:t>Lampiran3. Surat pernyataan ketua peneliti (Lampiran H).</a:t>
          </a:r>
          <a:endParaRPr lang="en-GB" sz="1400" kern="1200" dirty="0">
            <a:latin typeface="Calibri" panose="020F0502020204030204" pitchFamily="34" charset="0"/>
          </a:endParaRPr>
        </a:p>
      </dsp:txBody>
      <dsp:txXfrm>
        <a:off x="445452" y="5192497"/>
        <a:ext cx="9165823" cy="1065437"/>
      </dsp:txXfrm>
    </dsp:sp>
    <dsp:sp modelId="{F752BC77-ACB4-4AA4-AC0D-ADD3DC8EDEBD}">
      <dsp:nvSpPr>
        <dsp:cNvPr id="0" name=""/>
        <dsp:cNvSpPr/>
      </dsp:nvSpPr>
      <dsp:spPr>
        <a:xfrm>
          <a:off x="0" y="5310751"/>
          <a:ext cx="721360" cy="721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9910433"/>
              <a:satOff val="3534"/>
              <a:lumOff val="-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44236-5741-43D5-815B-63B5E06FFC8E}">
      <dsp:nvSpPr>
        <dsp:cNvPr id="0" name=""/>
        <dsp:cNvSpPr/>
      </dsp:nvSpPr>
      <dsp:spPr>
        <a:xfrm>
          <a:off x="2652587" y="4227322"/>
          <a:ext cx="4678552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DA770-787A-4E4F-9595-FDE9EFD7EA6B}">
      <dsp:nvSpPr>
        <dsp:cNvPr id="0" name=""/>
        <dsp:cNvSpPr/>
      </dsp:nvSpPr>
      <dsp:spPr>
        <a:xfrm>
          <a:off x="2652587" y="3073120"/>
          <a:ext cx="3894836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D08EC-AD49-4701-9DA9-233534132E52}">
      <dsp:nvSpPr>
        <dsp:cNvPr id="0" name=""/>
        <dsp:cNvSpPr/>
      </dsp:nvSpPr>
      <dsp:spPr>
        <a:xfrm>
          <a:off x="2652587" y="1676679"/>
          <a:ext cx="3894836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6E39E-2EF3-463A-A6E1-B3099A7E806B}">
      <dsp:nvSpPr>
        <dsp:cNvPr id="0" name=""/>
        <dsp:cNvSpPr/>
      </dsp:nvSpPr>
      <dsp:spPr>
        <a:xfrm>
          <a:off x="2652587" y="522477"/>
          <a:ext cx="4678552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F1EBD-D4B7-4FB2-AA34-F806BC8001EA}">
      <dsp:nvSpPr>
        <dsp:cNvPr id="0" name=""/>
        <dsp:cNvSpPr/>
      </dsp:nvSpPr>
      <dsp:spPr>
        <a:xfrm>
          <a:off x="0" y="0"/>
          <a:ext cx="4749800" cy="47498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60034D-014A-43CA-9F5B-4CFF79E2B32B}">
      <dsp:nvSpPr>
        <dsp:cNvPr id="0" name=""/>
        <dsp:cNvSpPr/>
      </dsp:nvSpPr>
      <dsp:spPr>
        <a:xfrm>
          <a:off x="1132651" y="2522143"/>
          <a:ext cx="3039872" cy="15674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1132651" y="2522143"/>
        <a:ext cx="3039872" cy="1567434"/>
      </dsp:txXfrm>
    </dsp:sp>
    <dsp:sp modelId="{5B96439F-7F44-4150-A20D-9E4BA9B8F0B1}">
      <dsp:nvSpPr>
        <dsp:cNvPr id="0" name=""/>
        <dsp:cNvSpPr/>
      </dsp:nvSpPr>
      <dsp:spPr>
        <a:xfrm>
          <a:off x="6808662" y="0"/>
          <a:ext cx="1044956" cy="10449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4E2078-BC02-4655-8EF0-C777D7E6198C}">
      <dsp:nvSpPr>
        <dsp:cNvPr id="0" name=""/>
        <dsp:cNvSpPr/>
      </dsp:nvSpPr>
      <dsp:spPr>
        <a:xfrm>
          <a:off x="7853618" y="0"/>
          <a:ext cx="1154826" cy="10449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SUMBER DANA PENELITIAN</a:t>
          </a:r>
          <a:endParaRPr lang="en-GB" sz="1800" kern="1200" dirty="0"/>
        </a:p>
      </dsp:txBody>
      <dsp:txXfrm>
        <a:off x="7853618" y="0"/>
        <a:ext cx="1154826" cy="1044956"/>
      </dsp:txXfrm>
    </dsp:sp>
    <dsp:sp modelId="{95403C92-A12A-4C01-B48E-BD0B7CA41DF4}">
      <dsp:nvSpPr>
        <dsp:cNvPr id="0" name=""/>
        <dsp:cNvSpPr/>
      </dsp:nvSpPr>
      <dsp:spPr>
        <a:xfrm>
          <a:off x="6024945" y="1154201"/>
          <a:ext cx="1044956" cy="10449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10E028-9AE6-48BA-8D82-0DA01A98CF1B}">
      <dsp:nvSpPr>
        <dsp:cNvPr id="0" name=""/>
        <dsp:cNvSpPr/>
      </dsp:nvSpPr>
      <dsp:spPr>
        <a:xfrm>
          <a:off x="7069901" y="1154201"/>
          <a:ext cx="1779804" cy="10449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1. DRPM </a:t>
          </a:r>
          <a:r>
            <a:rPr lang="en-GB" sz="1800" kern="1200" dirty="0" err="1" smtClean="0"/>
            <a:t>Ditjen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Penguatan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Risbang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termasuk</a:t>
          </a:r>
          <a:r>
            <a:rPr lang="en-GB" sz="1800" kern="1200" dirty="0" smtClean="0"/>
            <a:t> BOPTN;</a:t>
          </a:r>
          <a:endParaRPr lang="en-GB" sz="1800" kern="1200" dirty="0"/>
        </a:p>
      </dsp:txBody>
      <dsp:txXfrm>
        <a:off x="7069901" y="1154201"/>
        <a:ext cx="1779804" cy="1044956"/>
      </dsp:txXfrm>
    </dsp:sp>
    <dsp:sp modelId="{D4C9B1A5-C140-4535-9D1D-3B4A94D271EB}">
      <dsp:nvSpPr>
        <dsp:cNvPr id="0" name=""/>
        <dsp:cNvSpPr/>
      </dsp:nvSpPr>
      <dsp:spPr>
        <a:xfrm>
          <a:off x="6024945" y="2550642"/>
          <a:ext cx="1044956" cy="104495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697FD7-CAB8-4C8C-B8F5-2A1F0963AFD2}">
      <dsp:nvSpPr>
        <dsp:cNvPr id="0" name=""/>
        <dsp:cNvSpPr/>
      </dsp:nvSpPr>
      <dsp:spPr>
        <a:xfrm>
          <a:off x="7069901" y="2550642"/>
          <a:ext cx="1171517" cy="10449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2. Internal </a:t>
          </a:r>
          <a:r>
            <a:rPr lang="en-GB" sz="1800" kern="1200" dirty="0" err="1" smtClean="0"/>
            <a:t>perguruan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tinggi</a:t>
          </a:r>
          <a:r>
            <a:rPr lang="en-GB" sz="1800" kern="1200" dirty="0" smtClean="0"/>
            <a:t>; </a:t>
          </a:r>
          <a:r>
            <a:rPr lang="en-GB" sz="1800" kern="1200" dirty="0" err="1" smtClean="0"/>
            <a:t>dan</a:t>
          </a:r>
          <a:endParaRPr lang="en-GB" sz="1800" kern="1200" dirty="0"/>
        </a:p>
      </dsp:txBody>
      <dsp:txXfrm>
        <a:off x="7069901" y="2550642"/>
        <a:ext cx="1171517" cy="1044956"/>
      </dsp:txXfrm>
    </dsp:sp>
    <dsp:sp modelId="{FF9FAC7C-4E23-439E-BBFC-CB2C64EF0464}">
      <dsp:nvSpPr>
        <dsp:cNvPr id="0" name=""/>
        <dsp:cNvSpPr/>
      </dsp:nvSpPr>
      <dsp:spPr>
        <a:xfrm>
          <a:off x="6808662" y="3704844"/>
          <a:ext cx="1044956" cy="10449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F3F554-C629-46EB-9711-7253DF128800}">
      <dsp:nvSpPr>
        <dsp:cNvPr id="0" name=""/>
        <dsp:cNvSpPr/>
      </dsp:nvSpPr>
      <dsp:spPr>
        <a:xfrm>
          <a:off x="7853618" y="3704844"/>
          <a:ext cx="2265576" cy="10449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3. kerja sama penelitian dengan industri, atau lembaga pemerintah/swasta.</a:t>
          </a:r>
          <a:endParaRPr lang="en-GB" sz="1800" kern="1200" dirty="0"/>
        </a:p>
      </dsp:txBody>
      <dsp:txXfrm>
        <a:off x="7853618" y="3704844"/>
        <a:ext cx="2265576" cy="10449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2BBE9-BD87-43A4-A133-CC282ABF7880}">
      <dsp:nvSpPr>
        <dsp:cNvPr id="0" name=""/>
        <dsp:cNvSpPr/>
      </dsp:nvSpPr>
      <dsp:spPr>
        <a:xfrm>
          <a:off x="2354150" y="797210"/>
          <a:ext cx="5755392" cy="3095053"/>
        </a:xfrm>
        <a:prstGeom prst="round2DiagRect">
          <a:avLst>
            <a:gd name="adj1" fmla="val 0"/>
            <a:gd name="adj2" fmla="val 1667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B4630F-14EB-415B-BA5D-79B6E2A8327D}">
      <dsp:nvSpPr>
        <dsp:cNvPr id="0" name=""/>
        <dsp:cNvSpPr/>
      </dsp:nvSpPr>
      <dsp:spPr>
        <a:xfrm>
          <a:off x="5231846" y="1125473"/>
          <a:ext cx="767" cy="2438527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D695B-0126-4A4F-9487-9C4F31385DC8}">
      <dsp:nvSpPr>
        <dsp:cNvPr id="0" name=""/>
        <dsp:cNvSpPr/>
      </dsp:nvSpPr>
      <dsp:spPr>
        <a:xfrm>
          <a:off x="2545996" y="1031684"/>
          <a:ext cx="2494003" cy="26261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Seleksi</a:t>
          </a:r>
          <a:r>
            <a:rPr lang="en-GB" sz="2400" kern="1200" dirty="0" smtClean="0"/>
            <a:t> proposal </a:t>
          </a:r>
          <a:r>
            <a:rPr lang="en-GB" sz="2400" kern="1200" dirty="0" err="1" smtClean="0"/>
            <a:t>Penelitian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Dosen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Pemula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dilakukan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melalui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penilaian</a:t>
          </a:r>
          <a:r>
            <a:rPr lang="en-GB" sz="2400" kern="1200" dirty="0" smtClean="0"/>
            <a:t> proposal </a:t>
          </a:r>
          <a:r>
            <a:rPr lang="en-GB" sz="2400" kern="1200" dirty="0" err="1" smtClean="0"/>
            <a:t>secara</a:t>
          </a:r>
          <a:endParaRPr lang="en-GB" sz="2400" kern="1200" dirty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daring.</a:t>
          </a:r>
          <a:endParaRPr lang="en-GB" sz="2400" kern="1200" dirty="0"/>
        </a:p>
      </dsp:txBody>
      <dsp:txXfrm>
        <a:off x="2545996" y="1031684"/>
        <a:ext cx="2494003" cy="2626106"/>
      </dsp:txXfrm>
    </dsp:sp>
    <dsp:sp modelId="{332B009F-33A1-4DE5-9DBF-2A165D80C2A8}">
      <dsp:nvSpPr>
        <dsp:cNvPr id="0" name=""/>
        <dsp:cNvSpPr/>
      </dsp:nvSpPr>
      <dsp:spPr>
        <a:xfrm>
          <a:off x="5423693" y="1031684"/>
          <a:ext cx="2494003" cy="26261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Pelaksanaan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Penelitian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Dosen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Pemula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dipantau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dievaluasi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oleh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penilai</a:t>
          </a:r>
          <a:r>
            <a:rPr lang="en-GB" sz="1800" kern="1200" dirty="0" smtClean="0"/>
            <a:t> internal.</a:t>
          </a:r>
          <a:endParaRPr lang="en-GB" sz="1800" kern="1200" dirty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Hasil pemantauan dan evaluasi internal dilaporkan oleh masing-masing perguruan </a:t>
          </a:r>
          <a:r>
            <a:rPr lang="en-GB" sz="1800" kern="1200" dirty="0" err="1" smtClean="0"/>
            <a:t>tinggi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melalui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Simlitabmas</a:t>
          </a:r>
          <a:r>
            <a:rPr lang="en-GB" sz="1800" kern="1200" dirty="0" smtClean="0"/>
            <a:t>.</a:t>
          </a:r>
          <a:endParaRPr lang="en-GB" sz="1800" kern="1200" dirty="0"/>
        </a:p>
      </dsp:txBody>
      <dsp:txXfrm>
        <a:off x="5423693" y="1031684"/>
        <a:ext cx="2494003" cy="2626106"/>
      </dsp:txXfrm>
    </dsp:sp>
    <dsp:sp modelId="{1B2B0E2A-743C-4D29-9A0A-412E9F389C92}">
      <dsp:nvSpPr>
        <dsp:cNvPr id="0" name=""/>
        <dsp:cNvSpPr/>
      </dsp:nvSpPr>
      <dsp:spPr>
        <a:xfrm rot="16200000">
          <a:off x="189316" y="2127941"/>
          <a:ext cx="3376422" cy="1665955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err="1" smtClean="0"/>
            <a:t>Seleksi</a:t>
          </a:r>
          <a:r>
            <a:rPr lang="en-GB" sz="2100" kern="1200" dirty="0" smtClean="0"/>
            <a:t> Proposal</a:t>
          </a:r>
          <a:endParaRPr lang="en-GB" sz="2100" kern="1200" dirty="0"/>
        </a:p>
      </dsp:txBody>
      <dsp:txXfrm>
        <a:off x="441099" y="2797629"/>
        <a:ext cx="2872856" cy="830145"/>
      </dsp:txXfrm>
    </dsp:sp>
    <dsp:sp modelId="{C9DCB699-53E9-4397-B5C2-1BD2233BF53F}">
      <dsp:nvSpPr>
        <dsp:cNvPr id="0" name=""/>
        <dsp:cNvSpPr/>
      </dsp:nvSpPr>
      <dsp:spPr>
        <a:xfrm rot="5400000">
          <a:off x="6900948" y="2237029"/>
          <a:ext cx="3376422" cy="1528469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50000"/>
            <a:hueOff val="1531"/>
            <a:satOff val="-2466"/>
            <a:lumOff val="11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err="1" smtClean="0"/>
            <a:t>Pelaksanaan</a:t>
          </a:r>
          <a:r>
            <a:rPr lang="en-GB" sz="2100" kern="1200" dirty="0" smtClean="0"/>
            <a:t> </a:t>
          </a:r>
          <a:r>
            <a:rPr lang="en-GB" sz="2100" kern="1200" dirty="0" err="1" smtClean="0"/>
            <a:t>dan</a:t>
          </a:r>
          <a:r>
            <a:rPr lang="en-GB" sz="2100" kern="1200" dirty="0" smtClean="0"/>
            <a:t> </a:t>
          </a:r>
          <a:r>
            <a:rPr lang="en-GB" sz="2100" kern="1200" dirty="0" err="1" smtClean="0"/>
            <a:t>Pelaporan</a:t>
          </a:r>
          <a:endParaRPr lang="en-GB" sz="2100" kern="1200" dirty="0"/>
        </a:p>
      </dsp:txBody>
      <dsp:txXfrm>
        <a:off x="7131952" y="2389441"/>
        <a:ext cx="2914414" cy="76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54A36-44D4-4F09-8146-AF4C8EFEED4E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CA948-3BB7-44D1-B95D-8AB81CE29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2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A948-3BB7-44D1-B95D-8AB81CE29F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A948-3BB7-44D1-B95D-8AB81CE29F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2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8773F0F-A4B1-4A81-90AF-B13810479F7D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918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1F-FD79-4516-B2D1-01F0C7980798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8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BA3C-5C9B-4C73-91D4-29F01613C908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7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6AEB-791C-4836-9464-43E81ECAB6F2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59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B850-C46C-466F-B1A8-A2893BB72B55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1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26A-5997-4B42-89E1-679F90DB267B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9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4FA1-B4D0-45DD-88B0-64759D6239F2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4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F9E3-F1B5-4466-94F9-11AB4D505442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A5D-B331-463E-86AD-BE3EDEE86CD5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5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C999-E259-47F7-B787-7A84818FEADE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3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69A4-628B-4E88-8B1E-0B909DBA9E43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6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8EC1-9BC7-4B19-AE9D-3D582DA1EF6E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5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2437-59B5-4724-AD3E-DD2527E668B4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6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0CFC-BA5D-4A73-BE61-A1F7950CEC31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8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DDF3-2B87-4686-82B2-49CE5D53DCC5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1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8872-5B98-4EAE-B568-F4FA091B1F5A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0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FFBB-A768-437B-9624-ECF0A5B87FF1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D353B22-73DD-4A1B-8404-9818903DE44A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file:///C:\Users\UNIDA\Documents\BORANG%20PENILAIAN%20PDP.odt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Proposal_Perancangan_Sistem_Informasi_T.pdf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Edisi%2012%20EDIT_27%20Feb%202018%20Draft%20Ver%201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06872" y="3504585"/>
            <a:ext cx="9755187" cy="1460257"/>
          </a:xfrm>
        </p:spPr>
        <p:txBody>
          <a:bodyPr/>
          <a:lstStyle/>
          <a:p>
            <a:pPr algn="ctr"/>
            <a:r>
              <a:rPr lang="en-GB" dirty="0" smtClean="0"/>
              <a:t>TEKNIK PEMENANGAN SKIM HIBAH PENELITIAN DOSEN PEMULA</a:t>
            </a:r>
          </a:p>
          <a:p>
            <a:pPr algn="ctr"/>
            <a:r>
              <a:rPr lang="en-GB" sz="2400" dirty="0" err="1" smtClean="0"/>
              <a:t>Disampaikan</a:t>
            </a:r>
            <a:r>
              <a:rPr lang="en-GB" sz="2400" dirty="0" smtClean="0"/>
              <a:t> </a:t>
            </a:r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Acara</a:t>
            </a:r>
            <a:r>
              <a:rPr lang="en-GB" sz="2400" dirty="0" smtClean="0"/>
              <a:t> </a:t>
            </a:r>
            <a:r>
              <a:rPr lang="en-GB" sz="2400" dirty="0" err="1" smtClean="0"/>
              <a:t>bimtek</a:t>
            </a:r>
            <a:r>
              <a:rPr lang="en-GB" sz="2400" dirty="0" smtClean="0"/>
              <a:t> </a:t>
            </a:r>
            <a:r>
              <a:rPr lang="en-GB" sz="2400" dirty="0" err="1" smtClean="0"/>
              <a:t>penyusunan</a:t>
            </a:r>
            <a:r>
              <a:rPr lang="en-GB" sz="2400" dirty="0" smtClean="0"/>
              <a:t> proposal, 7 </a:t>
            </a:r>
            <a:r>
              <a:rPr lang="en-GB" sz="2400" dirty="0" err="1" smtClean="0"/>
              <a:t>Maret</a:t>
            </a:r>
            <a:r>
              <a:rPr lang="en-GB" sz="2400" dirty="0" smtClean="0"/>
              <a:t> 2018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13157" y="4670855"/>
            <a:ext cx="402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Ginung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Pratidina</a:t>
            </a:r>
            <a:r>
              <a:rPr lang="en-GB" sz="2400" dirty="0" smtClean="0">
                <a:solidFill>
                  <a:schemeClr val="bg1"/>
                </a:solidFill>
              </a:rPr>
              <a:t>, </a:t>
            </a:r>
            <a:r>
              <a:rPr lang="en-GB" sz="2400" dirty="0" smtClean="0">
                <a:solidFill>
                  <a:schemeClr val="bg1"/>
                </a:solidFill>
              </a:rPr>
              <a:t>DIR.LPPM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UNIVERSITAS DJUANDA BOGOR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78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31" y="0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6983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2" y="911429"/>
            <a:ext cx="10394706" cy="1151965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GB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Luaran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Luaran</a:t>
            </a:r>
            <a:r>
              <a:rPr lang="en-GB" dirty="0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wajib</a:t>
            </a:r>
            <a:endParaRPr lang="en-GB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i-FI" sz="2800" dirty="0">
                <a:latin typeface="Calibri" panose="020F0502020204030204" pitchFamily="34" charset="0"/>
              </a:rPr>
              <a:t>satu artikel ilmiah minimal pada</a:t>
            </a:r>
          </a:p>
          <a:p>
            <a:r>
              <a:rPr lang="en-GB" sz="2800" dirty="0" err="1">
                <a:latin typeface="Calibri" panose="020F0502020204030204" pitchFamily="34" charset="0"/>
              </a:rPr>
              <a:t>jurnal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</a:rPr>
              <a:t>nasional</a:t>
            </a:r>
            <a:r>
              <a:rPr lang="en-GB" sz="2800" dirty="0" smtClean="0">
                <a:latin typeface="Calibri" panose="020F0502020204030204" pitchFamily="34" charset="0"/>
              </a:rPr>
              <a:t> BER ISBN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Luaran</a:t>
            </a:r>
            <a:r>
              <a:rPr lang="en-GB" dirty="0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</a:t>
            </a:r>
            <a:endParaRPr lang="en-GB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400" dirty="0" err="1">
                <a:latin typeface="Calibri" panose="020F0502020204030204" pitchFamily="34" charset="0"/>
              </a:rPr>
              <a:t>laporan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komprehensif</a:t>
            </a:r>
            <a:r>
              <a:rPr lang="en-GB" sz="2400" dirty="0">
                <a:latin typeface="Calibri" panose="020F0502020204030204" pitchFamily="34" charset="0"/>
              </a:rPr>
              <a:t> yang</a:t>
            </a:r>
          </a:p>
          <a:p>
            <a:r>
              <a:rPr lang="it-IT" sz="2400" dirty="0">
                <a:latin typeface="Calibri" panose="020F0502020204030204" pitchFamily="34" charset="0"/>
              </a:rPr>
              <a:t>terdiri dari laporan penelitian dan luaran wajib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Luaran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tambahan</a:t>
            </a:r>
            <a:endParaRPr lang="en-GB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err="1">
                <a:latin typeface="Calibri" panose="020F0502020204030204" pitchFamily="34" charset="0"/>
              </a:rPr>
              <a:t>Sebagai</a:t>
            </a:r>
            <a:r>
              <a:rPr lang="en-GB" sz="1600" b="1" dirty="0"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latin typeface="Calibri" panose="020F0502020204030204" pitchFamily="34" charset="0"/>
              </a:rPr>
              <a:t>pemakalah</a:t>
            </a:r>
            <a:r>
              <a:rPr lang="en-GB" sz="1600" b="1" dirty="0"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latin typeface="Calibri" panose="020F0502020204030204" pitchFamily="34" charset="0"/>
              </a:rPr>
              <a:t>dalam</a:t>
            </a:r>
            <a:r>
              <a:rPr lang="en-GB" sz="1600" b="1" dirty="0"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latin typeface="Calibri" panose="020F0502020204030204" pitchFamily="34" charset="0"/>
              </a:rPr>
              <a:t>temu</a:t>
            </a:r>
            <a:r>
              <a:rPr lang="en-GB" sz="1600" b="1" dirty="0" smtClean="0"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latin typeface="Calibri" panose="020F0502020204030204" pitchFamily="34" charset="0"/>
              </a:rPr>
              <a:t>ilmiah</a:t>
            </a:r>
            <a:r>
              <a:rPr lang="en-GB" sz="1600" b="1" dirty="0" smtClean="0"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latin typeface="Calibri" panose="020F0502020204030204" pitchFamily="34" charset="0"/>
              </a:rPr>
              <a:t>lokal</a:t>
            </a:r>
            <a:r>
              <a:rPr lang="en-GB" sz="1600" b="1" dirty="0" smtClean="0">
                <a:latin typeface="Calibri" panose="020F0502020204030204" pitchFamily="34" charset="0"/>
              </a:rPr>
              <a:t>/</a:t>
            </a:r>
            <a:r>
              <a:rPr lang="en-GB" sz="1600" b="1" dirty="0" err="1" smtClean="0">
                <a:latin typeface="Calibri" panose="020F0502020204030204" pitchFamily="34" charset="0"/>
              </a:rPr>
              <a:t>Nasional</a:t>
            </a:r>
            <a:endParaRPr lang="en-GB" sz="16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err="1" smtClean="0">
                <a:latin typeface="Calibri" panose="020F0502020204030204" pitchFamily="34" charset="0"/>
              </a:rPr>
              <a:t>Bahan</a:t>
            </a:r>
            <a:r>
              <a:rPr lang="en-GB" sz="1600" b="1" dirty="0" smtClean="0">
                <a:latin typeface="Calibri" panose="020F0502020204030204" pitchFamily="34" charset="0"/>
              </a:rPr>
              <a:t> ajar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Calibri" panose="020F0502020204030204" pitchFamily="34" charset="0"/>
              </a:rPr>
              <a:t>TTG, </a:t>
            </a:r>
            <a:r>
              <a:rPr lang="en-GB" sz="1600" b="1" dirty="0" err="1" smtClean="0">
                <a:latin typeface="Calibri" panose="020F0502020204030204" pitchFamily="34" charset="0"/>
              </a:rPr>
              <a:t>produk</a:t>
            </a:r>
            <a:r>
              <a:rPr lang="en-GB" sz="1600" b="1" dirty="0" smtClean="0">
                <a:latin typeface="Calibri" panose="020F0502020204030204" pitchFamily="34" charset="0"/>
              </a:rPr>
              <a:t>/model/</a:t>
            </a:r>
            <a:r>
              <a:rPr lang="en-GB" sz="1600" b="1" dirty="0" err="1" smtClean="0">
                <a:latin typeface="Calibri" panose="020F0502020204030204" pitchFamily="34" charset="0"/>
              </a:rPr>
              <a:t>purwarupa</a:t>
            </a:r>
            <a:r>
              <a:rPr lang="en-GB" sz="1600" b="1" dirty="0" smtClean="0">
                <a:latin typeface="Calibri" panose="020F0502020204030204" pitchFamily="34" charset="0"/>
              </a:rPr>
              <a:t>/</a:t>
            </a:r>
          </a:p>
          <a:p>
            <a:r>
              <a:rPr lang="en-GB" sz="1600" b="1" dirty="0" err="1" smtClean="0">
                <a:latin typeface="Calibri" panose="020F0502020204030204" pitchFamily="34" charset="0"/>
              </a:rPr>
              <a:t>desain</a:t>
            </a:r>
            <a:r>
              <a:rPr lang="en-GB" sz="1600" b="1" dirty="0" smtClean="0">
                <a:latin typeface="Calibri" panose="020F0502020204030204" pitchFamily="34" charset="0"/>
              </a:rPr>
              <a:t>/ </a:t>
            </a:r>
            <a:r>
              <a:rPr lang="en-GB" sz="1600" b="1" dirty="0" err="1" smtClean="0">
                <a:latin typeface="Calibri" panose="020F0502020204030204" pitchFamily="34" charset="0"/>
              </a:rPr>
              <a:t>karya</a:t>
            </a:r>
            <a:r>
              <a:rPr lang="en-GB" sz="1600" b="1" dirty="0" smtClean="0"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latin typeface="Calibri" panose="020F0502020204030204" pitchFamily="34" charset="0"/>
              </a:rPr>
              <a:t>seni</a:t>
            </a:r>
            <a:r>
              <a:rPr lang="en-GB" sz="1600" b="1" dirty="0" smtClean="0">
                <a:latin typeface="Calibri" panose="020F0502020204030204" pitchFamily="34" charset="0"/>
              </a:rPr>
              <a:t>/</a:t>
            </a:r>
          </a:p>
          <a:p>
            <a:r>
              <a:rPr lang="en-GB" sz="1600" b="1" dirty="0" err="1" smtClean="0">
                <a:latin typeface="Calibri" panose="020F0502020204030204" pitchFamily="34" charset="0"/>
              </a:rPr>
              <a:t>rekayasa</a:t>
            </a:r>
            <a:r>
              <a:rPr lang="en-GB" sz="1600" b="1" dirty="0" smtClean="0"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latin typeface="Calibri" panose="020F0502020204030204" pitchFamily="34" charset="0"/>
              </a:rPr>
              <a:t>sosial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3906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400" b="1" dirty="0" err="1">
                <a:solidFill>
                  <a:srgbClr val="0070C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Kriteria</a:t>
            </a:r>
            <a:r>
              <a:rPr lang="en-GB" sz="4400" b="1" dirty="0">
                <a:solidFill>
                  <a:srgbClr val="0070C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dan</a:t>
            </a:r>
            <a:r>
              <a:rPr lang="en-GB" sz="4400" b="1" dirty="0">
                <a:solidFill>
                  <a:srgbClr val="0070C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Pengusulan</a:t>
            </a:r>
            <a:endParaRPr lang="en-GB" sz="4400" dirty="0">
              <a:solidFill>
                <a:srgbClr val="0070C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6463898"/>
              </p:ext>
            </p:extLst>
          </p:nvPr>
        </p:nvGraphicFramePr>
        <p:xfrm>
          <a:off x="268941" y="1837764"/>
          <a:ext cx="11295903" cy="422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3483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err="1"/>
              <a:t>Sistematika</a:t>
            </a:r>
            <a:r>
              <a:rPr lang="en-GB" b="1" dirty="0"/>
              <a:t> </a:t>
            </a:r>
            <a:r>
              <a:rPr lang="en-GB" b="1" dirty="0" err="1"/>
              <a:t>Usulan</a:t>
            </a:r>
            <a:r>
              <a:rPr lang="en-GB" b="1" dirty="0"/>
              <a:t> </a:t>
            </a:r>
            <a:r>
              <a:rPr lang="en-GB" b="1" dirty="0" err="1"/>
              <a:t>Penelitian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2396531"/>
              </p:ext>
            </p:extLst>
          </p:nvPr>
        </p:nvGraphicFramePr>
        <p:xfrm>
          <a:off x="5046663" y="685800"/>
          <a:ext cx="60340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Pemula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maksimum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halaman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halaman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sampul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halaman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pengesahan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lampiran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yang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Roman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spasi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ringkasan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spasi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kertas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A-4.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1745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9810570"/>
              </p:ext>
            </p:extLst>
          </p:nvPr>
        </p:nvGraphicFramePr>
        <p:xfrm>
          <a:off x="912225" y="129089"/>
          <a:ext cx="9696048" cy="63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249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7943380"/>
              </p:ext>
            </p:extLst>
          </p:nvPr>
        </p:nvGraphicFramePr>
        <p:xfrm>
          <a:off x="685801" y="685800"/>
          <a:ext cx="10396882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5510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7459316"/>
              </p:ext>
            </p:extLst>
          </p:nvPr>
        </p:nvGraphicFramePr>
        <p:xfrm>
          <a:off x="685800" y="685800"/>
          <a:ext cx="1039495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694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0"/>
            <a:ext cx="8705448" cy="1854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Setiap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peneliti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wajib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melaporkan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pelaksanaan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penelitian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dengan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melakukan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hal-hal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/>
            </a:r>
            <a:b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berikut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10394707" cy="44718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val 9"/>
          <p:cNvSpPr/>
          <p:nvPr/>
        </p:nvSpPr>
        <p:spPr>
          <a:xfrm>
            <a:off x="287004" y="1713773"/>
            <a:ext cx="5056094" cy="272975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a.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mencatat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semua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kegiatan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pelaksanaan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program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pada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Buku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Catatan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Harian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nn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 </a:t>
            </a:r>
            <a:r>
              <a:rPr lang="nn-N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(memuat kegiatan secara umum, bukan </a:t>
            </a:r>
            <a:r>
              <a:rPr lang="nn-NO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logbook</a:t>
            </a:r>
            <a:r>
              <a:rPr lang="nn-N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) terhitung </a:t>
            </a:r>
            <a:r>
              <a:rPr lang="nn-NO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sejak </a:t>
            </a:r>
            <a:r>
              <a:rPr lang="en-GB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penandatanganan</a:t>
            </a:r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perjanjian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secara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daring di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Simlitabmas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54985" y="1609633"/>
            <a:ext cx="5056094" cy="272975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b.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menyiapkan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bahan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monitoring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evaluasi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oleh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penilai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internal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eksternal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dengan</a:t>
            </a:r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mengunggah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laporan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kemajuan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yang </a:t>
            </a:r>
            <a:r>
              <a:rPr lang="en-GB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telah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disahkan</a:t>
            </a:r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oleh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lembaga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</a:t>
            </a:r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dalam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format pdf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dengan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ukuran</a:t>
            </a:r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file maksimum 5 MB </a:t>
            </a:r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melalui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  <a:p>
            <a:pPr algn="just"/>
            <a:r>
              <a:rPr lang="en-GB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Simlitabmas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14449" y="3885623"/>
            <a:ext cx="5056094" cy="272975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c.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mengunggah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Laporan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Akhir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yang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telah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disahkan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oleh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lembaga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dalam</a:t>
            </a:r>
            <a:r>
              <a:rPr lang="en-GB" sz="1600" dirty="0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format pdf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dengan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ukuran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i="1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file 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maksimum 5 MB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ke</a:t>
            </a:r>
            <a:r>
              <a:rPr lang="en-GB" sz="160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Simlitabmas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095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0"/>
            <a:ext cx="8705448" cy="1854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Setiap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peneliti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wajib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melaporkan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pelaksanaan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penelitian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dengan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melakukan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hal-hal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/>
            </a:r>
            <a:b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GB" sz="32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berikut</a:t>
            </a:r>
            <a:r>
              <a:rPr lang="en-GB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10394707" cy="44718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val 9"/>
          <p:cNvSpPr/>
          <p:nvPr/>
        </p:nvSpPr>
        <p:spPr>
          <a:xfrm>
            <a:off x="287004" y="1713773"/>
            <a:ext cx="5056094" cy="288512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d. mengompilasi luaran penelitian sesuai dengan Borang pada Lampiran M </a:t>
            </a:r>
            <a:r>
              <a:rPr lang="it-IT" sz="1600" dirty="0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pada </a:t>
            </a:r>
            <a:r>
              <a:rPr lang="en-GB" sz="1600" dirty="0" err="1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akhir</a:t>
            </a:r>
            <a:r>
              <a:rPr lang="en-GB" sz="1600" dirty="0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pelaksanaan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melalui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Simlitabmas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termasuk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bukti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luaran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</a:t>
            </a:r>
            <a:r>
              <a:rPr lang="en-GB" sz="1600" dirty="0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yang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dihasilkan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(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publikasi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ilmiah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makalah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yang </a:t>
            </a:r>
            <a:r>
              <a:rPr lang="en-GB" sz="1600" dirty="0" err="1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diseminarkan</a:t>
            </a:r>
            <a:r>
              <a:rPr lang="en-GB" sz="1600" dirty="0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bahan</a:t>
            </a:r>
            <a:r>
              <a:rPr lang="en-GB" sz="1600" dirty="0" smtClean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ajar, </a:t>
            </a:r>
            <a:r>
              <a:rPr lang="en-GB" sz="1600" dirty="0" err="1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dan</a:t>
            </a:r>
            <a:r>
              <a:rPr lang="en-GB" sz="1600" dirty="0">
                <a:solidFill>
                  <a:schemeClr val="bg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lain-lain);</a:t>
            </a:r>
            <a:endParaRPr lang="en-GB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54985" y="1609633"/>
            <a:ext cx="5056094" cy="288512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e.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mengunggah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dokumen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seminar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hasil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berupa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artikel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, poster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dan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profil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 smtClean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penelitian</a:t>
            </a:r>
            <a:r>
              <a:rPr lang="en-GB" sz="1600" dirty="0" smtClean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dengan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ukuran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i="1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file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masing-masing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maksimum 5 MB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ke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</a:t>
            </a:r>
            <a:r>
              <a:rPr lang="en-GB" sz="1600" dirty="0" err="1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Simlitabmas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20995" y="4029016"/>
            <a:ext cx="5056094" cy="24270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i-FI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f. mengikuti seminar hasil penelitian setelah penelitian selesai </a:t>
            </a:r>
            <a:r>
              <a:rPr lang="fi-FI" sz="1600" dirty="0" smtClean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sesuai </a:t>
            </a:r>
            <a:r>
              <a:rPr lang="en-GB" sz="1600" dirty="0" err="1" smtClean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perencanaan</a:t>
            </a:r>
            <a:r>
              <a:rPr lang="en-GB" sz="1600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.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199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580" y="0"/>
            <a:ext cx="6050279" cy="115196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4834">
                <a:srgbClr val="F9D3AD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GB" dirty="0" err="1" smtClean="0"/>
              <a:t>Lampiran-lampiran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772" t="15915" r="26983" b="4929"/>
          <a:stretch/>
        </p:blipFill>
        <p:spPr>
          <a:xfrm>
            <a:off x="173467" y="1272989"/>
            <a:ext cx="3839942" cy="5052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55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9265" t="15733" r="27106" b="5066"/>
          <a:stretch/>
        </p:blipFill>
        <p:spPr>
          <a:xfrm>
            <a:off x="4225469" y="1272989"/>
            <a:ext cx="3657600" cy="5052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5209" t="15985" r="33649" b="10037"/>
          <a:stretch/>
        </p:blipFill>
        <p:spPr>
          <a:xfrm>
            <a:off x="8095129" y="1272989"/>
            <a:ext cx="3472925" cy="5052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393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816"/>
            <a:ext cx="10394706" cy="1151965"/>
          </a:xfrm>
        </p:spPr>
        <p:txBody>
          <a:bodyPr>
            <a:normAutofit/>
          </a:bodyPr>
          <a:lstStyle/>
          <a:p>
            <a:r>
              <a:rPr lang="en-GB" dirty="0" err="1" smtClean="0"/>
              <a:t>bORANG</a:t>
            </a:r>
            <a:r>
              <a:rPr lang="en-GB" dirty="0" smtClean="0"/>
              <a:t> PENILAIAN</a:t>
            </a:r>
            <a:br>
              <a:rPr lang="en-GB" dirty="0" smtClean="0"/>
            </a:br>
            <a:r>
              <a:rPr lang="en-GB" sz="1200" dirty="0" smtClean="0">
                <a:hlinkClick r:id="rId2" action="ppaction://hlinkfile"/>
              </a:rPr>
              <a:t>C:\Users\UNIDA\Documents\BORANG PENILAIAN </a:t>
            </a:r>
            <a:r>
              <a:rPr lang="en-GB" sz="1200" dirty="0" err="1" smtClean="0">
                <a:hlinkClick r:id="rId2" action="ppaction://hlinkfile"/>
              </a:rPr>
              <a:t>PDP.odt</a:t>
            </a:r>
            <a:endParaRPr lang="en-GB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679" y="1757373"/>
            <a:ext cx="3310128" cy="576262"/>
          </a:xfrm>
        </p:spPr>
        <p:txBody>
          <a:bodyPr/>
          <a:lstStyle/>
          <a:p>
            <a:r>
              <a:rPr lang="en-GB" dirty="0" smtClean="0"/>
              <a:t>proposal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698" t="18115" r="36239" b="7262"/>
          <a:stretch/>
        </p:blipFill>
        <p:spPr>
          <a:xfrm>
            <a:off x="685801" y="2639657"/>
            <a:ext cx="3310129" cy="27349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3212141"/>
            <a:ext cx="3310128" cy="27349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1837765"/>
            <a:ext cx="3310128" cy="801892"/>
          </a:xfrm>
        </p:spPr>
        <p:txBody>
          <a:bodyPr/>
          <a:lstStyle/>
          <a:p>
            <a:r>
              <a:rPr lang="en-GB" dirty="0" smtClean="0"/>
              <a:t>MONITORING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evaluasi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70380" y="1837765"/>
            <a:ext cx="3310128" cy="801892"/>
          </a:xfrm>
        </p:spPr>
        <p:txBody>
          <a:bodyPr/>
          <a:lstStyle/>
          <a:p>
            <a:r>
              <a:rPr lang="en-GB" dirty="0" smtClean="0"/>
              <a:t>Seminar </a:t>
            </a:r>
            <a:r>
              <a:rPr lang="en-GB" dirty="0" err="1" smtClean="0"/>
              <a:t>hasil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poster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6" y="1651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/>
          <p:nvPr/>
        </p:nvPicPr>
        <p:blipFill>
          <a:blip r:embed="rId6"/>
          <a:srcRect l="28917" t="16551" r="27875" b="6010"/>
          <a:stretch>
            <a:fillRect/>
          </a:stretch>
        </p:blipFill>
        <p:spPr>
          <a:xfrm>
            <a:off x="4170736" y="2694891"/>
            <a:ext cx="3374013" cy="267969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Picture 15"/>
          <p:cNvPicPr/>
          <p:nvPr/>
        </p:nvPicPr>
        <p:blipFill>
          <a:blip r:embed="rId7"/>
          <a:srcRect l="26424" t="16847" r="25381" b="6305"/>
          <a:stretch>
            <a:fillRect/>
          </a:stretch>
        </p:blipFill>
        <p:spPr>
          <a:xfrm>
            <a:off x="7667059" y="2639657"/>
            <a:ext cx="3516769" cy="273492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66998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SKEMA KOMPETITIF NASIONAL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2834288"/>
              </p:ext>
            </p:extLst>
          </p:nvPr>
        </p:nvGraphicFramePr>
        <p:xfrm>
          <a:off x="0" y="1566208"/>
          <a:ext cx="11201400" cy="472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4" y="259977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3842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Proposal PDP Yang </a:t>
            </a:r>
            <a:r>
              <a:rPr lang="en-US" dirty="0" err="1" smtClean="0"/>
              <a:t>Dibiayai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err="1" smtClean="0"/>
              <a:t>Strategi</a:t>
            </a:r>
            <a:r>
              <a:rPr lang="en-US" sz="2800" dirty="0" smtClean="0"/>
              <a:t> </a:t>
            </a:r>
            <a:r>
              <a:rPr lang="en-US" sz="2800" dirty="0" err="1" smtClean="0"/>
              <a:t>Penyediaan</a:t>
            </a:r>
            <a:r>
              <a:rPr lang="en-US" sz="2800" dirty="0" smtClean="0"/>
              <a:t> </a:t>
            </a:r>
            <a:r>
              <a:rPr lang="en-US" sz="2800" dirty="0" err="1" smtClean="0"/>
              <a:t>Ruang</a:t>
            </a:r>
            <a:r>
              <a:rPr lang="en-US" sz="2800" dirty="0" smtClean="0"/>
              <a:t> </a:t>
            </a:r>
            <a:r>
              <a:rPr lang="en-US" sz="2800" dirty="0" err="1" smtClean="0"/>
              <a:t>Hijau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Efek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Permukiman</a:t>
            </a:r>
            <a:r>
              <a:rPr lang="en-US" sz="2800" dirty="0" smtClean="0"/>
              <a:t> </a:t>
            </a:r>
            <a:r>
              <a:rPr lang="en-US" sz="2800" dirty="0" err="1" smtClean="0"/>
              <a:t>Perkotaan</a:t>
            </a:r>
            <a:r>
              <a:rPr lang="en-US" sz="2800" dirty="0" smtClean="0"/>
              <a:t> di Kota Balikpapan</a:t>
            </a:r>
          </a:p>
          <a:p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Busway</a:t>
            </a:r>
            <a:r>
              <a:rPr lang="en-US" sz="2800" dirty="0" smtClean="0"/>
              <a:t> Trans </a:t>
            </a:r>
            <a:r>
              <a:rPr lang="en-US" sz="2800" dirty="0" err="1" smtClean="0"/>
              <a:t>balikpapan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Penjadwalannya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Antisipasi</a:t>
            </a:r>
            <a:r>
              <a:rPr lang="en-US" sz="2800" dirty="0" smtClean="0"/>
              <a:t> </a:t>
            </a:r>
            <a:r>
              <a:rPr lang="en-US" sz="2800" dirty="0" err="1" smtClean="0"/>
              <a:t>Kemacetan</a:t>
            </a:r>
            <a:r>
              <a:rPr lang="en-US" sz="2800" dirty="0" smtClean="0"/>
              <a:t> di Balikpapan</a:t>
            </a:r>
          </a:p>
          <a:p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Spasial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</a:t>
            </a:r>
            <a:r>
              <a:rPr lang="en-US" sz="2800" dirty="0" smtClean="0"/>
              <a:t> </a:t>
            </a:r>
            <a:r>
              <a:rPr lang="en-US" sz="2800" dirty="0" err="1" smtClean="0"/>
              <a:t>Konflik</a:t>
            </a:r>
            <a:r>
              <a:rPr lang="en-US" sz="2800" dirty="0" smtClean="0"/>
              <a:t> Batas Daerah (</a:t>
            </a:r>
            <a:r>
              <a:rPr lang="en-US" sz="2800" dirty="0" err="1" smtClean="0"/>
              <a:t>Tapal</a:t>
            </a:r>
            <a:r>
              <a:rPr lang="en-US" sz="2800" dirty="0" smtClean="0"/>
              <a:t> Batas) </a:t>
            </a:r>
            <a:r>
              <a:rPr lang="en-US" sz="2800" dirty="0" err="1" smtClean="0"/>
              <a:t>Kabupaten</a:t>
            </a:r>
            <a:r>
              <a:rPr lang="en-US" sz="2800" dirty="0" smtClean="0"/>
              <a:t> </a:t>
            </a:r>
            <a:r>
              <a:rPr lang="en-US" sz="2800" dirty="0" err="1" smtClean="0"/>
              <a:t>Tenggamus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err="1" smtClean="0"/>
              <a:t>Keterampilan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Mengajar</a:t>
            </a:r>
            <a:r>
              <a:rPr lang="en-US" sz="2800" dirty="0" smtClean="0"/>
              <a:t> Guru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di Daerah </a:t>
            </a:r>
            <a:r>
              <a:rPr lang="en-US" sz="2800" dirty="0" err="1" smtClean="0"/>
              <a:t>Perbatasan</a:t>
            </a:r>
            <a:r>
              <a:rPr lang="en-US" sz="2800" dirty="0" smtClean="0"/>
              <a:t> </a:t>
            </a:r>
            <a:r>
              <a:rPr lang="en-US" sz="2800" dirty="0" err="1" smtClean="0"/>
              <a:t>Sebalik</a:t>
            </a:r>
            <a:endParaRPr lang="en-US" sz="2800" dirty="0" smtClean="0"/>
          </a:p>
          <a:p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pengelolaan</a:t>
            </a:r>
            <a:r>
              <a:rPr lang="en-US" sz="2800" dirty="0" smtClean="0"/>
              <a:t> </a:t>
            </a:r>
            <a:r>
              <a:rPr lang="en-US" sz="2800" dirty="0" err="1" smtClean="0"/>
              <a:t>Lahan</a:t>
            </a:r>
            <a:r>
              <a:rPr lang="en-US" sz="2800" dirty="0" smtClean="0"/>
              <a:t> </a:t>
            </a:r>
            <a:r>
              <a:rPr lang="en-US" sz="2800" dirty="0" err="1" smtClean="0"/>
              <a:t>Parkir</a:t>
            </a:r>
            <a:r>
              <a:rPr lang="en-US" sz="2800" dirty="0" smtClean="0"/>
              <a:t> </a:t>
            </a:r>
            <a:r>
              <a:rPr lang="en-US" sz="2800" dirty="0" err="1" smtClean="0"/>
              <a:t>Kendaraan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Pendapatan</a:t>
            </a:r>
            <a:r>
              <a:rPr lang="en-US" sz="2800" dirty="0" smtClean="0"/>
              <a:t> </a:t>
            </a:r>
            <a:r>
              <a:rPr lang="en-US" sz="2800" dirty="0" err="1" smtClean="0"/>
              <a:t>Asli</a:t>
            </a:r>
            <a:r>
              <a:rPr lang="en-US" sz="2800" dirty="0" smtClean="0"/>
              <a:t> Daerah di Kota Bandung</a:t>
            </a:r>
          </a:p>
          <a:p>
            <a:r>
              <a:rPr lang="en-US" sz="2800" dirty="0" err="1" smtClean="0"/>
              <a:t>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Metabolit</a:t>
            </a:r>
            <a:r>
              <a:rPr lang="en-US" sz="2800" dirty="0" smtClean="0"/>
              <a:t> </a:t>
            </a:r>
            <a:r>
              <a:rPr lang="en-US" sz="2800" dirty="0" err="1" smtClean="0"/>
              <a:t>Sekunder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Uji</a:t>
            </a:r>
            <a:r>
              <a:rPr lang="en-US" sz="2800" dirty="0" smtClean="0"/>
              <a:t> </a:t>
            </a:r>
            <a:r>
              <a:rPr lang="en-US" sz="2800" dirty="0" err="1" smtClean="0"/>
              <a:t>Konentrasi</a:t>
            </a:r>
            <a:r>
              <a:rPr lang="en-US" sz="2800" dirty="0" smtClean="0"/>
              <a:t> </a:t>
            </a:r>
            <a:r>
              <a:rPr lang="en-US" sz="2800" dirty="0" err="1" smtClean="0"/>
              <a:t>Aman</a:t>
            </a:r>
            <a:r>
              <a:rPr lang="en-US" sz="2800" dirty="0" smtClean="0"/>
              <a:t> </a:t>
            </a:r>
            <a:r>
              <a:rPr lang="en-US" sz="2800" dirty="0" err="1" smtClean="0"/>
              <a:t>Ekstrak</a:t>
            </a:r>
            <a:r>
              <a:rPr lang="en-US" sz="2800" dirty="0" smtClean="0"/>
              <a:t> </a:t>
            </a:r>
            <a:r>
              <a:rPr lang="en-US" sz="2800" dirty="0" err="1" smtClean="0"/>
              <a:t>Ciplukan</a:t>
            </a:r>
            <a:r>
              <a:rPr lang="en-US" sz="2800" dirty="0" smtClean="0"/>
              <a:t>(</a:t>
            </a:r>
            <a:r>
              <a:rPr lang="en-US" sz="2800" dirty="0" err="1" smtClean="0"/>
              <a:t>Physalis</a:t>
            </a:r>
            <a:r>
              <a:rPr lang="en-US" sz="2800" dirty="0" smtClean="0"/>
              <a:t> </a:t>
            </a:r>
            <a:r>
              <a:rPr lang="en-US" sz="2800" dirty="0" err="1" smtClean="0"/>
              <a:t>Angulata</a:t>
            </a:r>
            <a:r>
              <a:rPr lang="en-US" sz="2800" dirty="0" smtClean="0"/>
              <a:t>)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kelangsungan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Udang</a:t>
            </a:r>
            <a:r>
              <a:rPr lang="en-US" sz="2800" dirty="0" smtClean="0"/>
              <a:t> </a:t>
            </a:r>
            <a:r>
              <a:rPr lang="en-US" sz="2800" dirty="0" err="1" smtClean="0"/>
              <a:t>Windu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73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Contoh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proposal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pdp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tahun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pembiayaan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2017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3276600"/>
            <a:ext cx="6345301" cy="1388533"/>
          </a:xfrm>
        </p:spPr>
        <p:txBody>
          <a:bodyPr/>
          <a:lstStyle/>
          <a:p>
            <a:r>
              <a:rPr lang="en-GB" dirty="0" smtClean="0">
                <a:hlinkClick r:id="rId2" action="ppaction://hlinkfile"/>
              </a:rPr>
              <a:t>Proposal_Perancangan_Sistem_Informasi_T.pdf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62" y="652150"/>
            <a:ext cx="4622592" cy="303016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6858000" y="210065"/>
            <a:ext cx="4769353" cy="5071533"/>
          </a:xfrm>
        </p:spPr>
      </p:sp>
    </p:spTree>
    <p:extLst>
      <p:ext uri="{BB962C8B-B14F-4D97-AF65-F5344CB8AC3E}">
        <p14:creationId xmlns:p14="http://schemas.microsoft.com/office/powerpoint/2010/main" val="38455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DRAF BUKU PANDUAN PENELITIAN DAN PENGABDIAN EDISI XII 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" b="38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2"/>
                </a:solidFill>
                <a:hlinkClick r:id="rId3" action="ppaction://hlinkfile"/>
              </a:rPr>
              <a:t>Edisi</a:t>
            </a:r>
            <a:r>
              <a:rPr lang="en-GB" dirty="0" smtClean="0">
                <a:solidFill>
                  <a:schemeClr val="bg2"/>
                </a:solidFill>
                <a:hlinkClick r:id="rId3" action="ppaction://hlinkfile"/>
              </a:rPr>
              <a:t> 12 EDIT_27 Feb 2018 Draft </a:t>
            </a:r>
            <a:r>
              <a:rPr lang="en-GB" dirty="0" err="1" smtClean="0">
                <a:solidFill>
                  <a:schemeClr val="bg2"/>
                </a:solidFill>
                <a:hlinkClick r:id="rId3" action="ppaction://hlinkfile"/>
              </a:rPr>
              <a:t>Ver</a:t>
            </a:r>
            <a:r>
              <a:rPr lang="en-GB" dirty="0" smtClean="0">
                <a:solidFill>
                  <a:schemeClr val="bg2"/>
                </a:solidFill>
                <a:hlinkClick r:id="rId3" action="ppaction://hlinkfile"/>
              </a:rPr>
              <a:t> 1.pdf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Wassalamu’alaikum</a:t>
            </a:r>
            <a:r>
              <a:rPr lang="en-GB" sz="2400" b="1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2400" b="1" dirty="0" err="1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Warahmatullahi</a:t>
            </a:r>
            <a:r>
              <a:rPr lang="en-GB" sz="2400" b="1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2400" b="1" dirty="0" err="1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wabarakatuh</a:t>
            </a:r>
            <a:endParaRPr lang="en-GB" sz="2400" b="1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13" y="1210234"/>
            <a:ext cx="4357413" cy="435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6" y="1651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1" y="2726626"/>
            <a:ext cx="4126862" cy="26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desentralisasi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PDUPT (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unggulan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PTUPT (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terapan</a:t>
            </a:r>
            <a:r>
              <a:rPr lang="en-US" sz="2800" dirty="0" smtClean="0"/>
              <a:t> </a:t>
            </a:r>
            <a:r>
              <a:rPr lang="en-US" sz="2800" dirty="0" err="1" smtClean="0"/>
              <a:t>unggulan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) </a:t>
            </a:r>
          </a:p>
          <a:p>
            <a:pPr marL="0" indent="0">
              <a:buNone/>
            </a:pPr>
            <a:r>
              <a:rPr lang="en-US" sz="2800" dirty="0" smtClean="0"/>
              <a:t>PPUPT (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unggulan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C999-E259-47F7-B787-7A84818FEADE}" type="datetime1">
              <a:rPr lang="en-US" smtClean="0"/>
              <a:t>3/7/2018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7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penugasan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penugasan</a:t>
            </a:r>
            <a:endParaRPr lang="en-US" sz="2800" dirty="0" smtClean="0"/>
          </a:p>
          <a:p>
            <a:r>
              <a:rPr lang="en-US" sz="2800" dirty="0" err="1" smtClean="0"/>
              <a:t>Konsorsium</a:t>
            </a:r>
            <a:r>
              <a:rPr lang="en-US" sz="2800" dirty="0" smtClean="0"/>
              <a:t> </a:t>
            </a:r>
            <a:r>
              <a:rPr lang="en-US" sz="2800" dirty="0" err="1" smtClean="0"/>
              <a:t>riset</a:t>
            </a:r>
            <a:r>
              <a:rPr lang="en-US" sz="2800" dirty="0" smtClean="0"/>
              <a:t> </a:t>
            </a:r>
            <a:r>
              <a:rPr lang="en-US" sz="2800" dirty="0" err="1" smtClean="0"/>
              <a:t>unggulan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 smtClean="0"/>
          </a:p>
          <a:p>
            <a:r>
              <a:rPr lang="en-US" sz="2800" dirty="0" err="1" smtClean="0"/>
              <a:t>Kajian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C999-E259-47F7-B787-7A84818FEADE}" type="datetime1">
              <a:rPr lang="en-US" smtClean="0"/>
              <a:t>3/7/2018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5912" t="16051" r="23633" b="24257"/>
          <a:stretch/>
        </p:blipFill>
        <p:spPr>
          <a:xfrm>
            <a:off x="685802" y="965989"/>
            <a:ext cx="10596280" cy="4668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Double Bracket 9"/>
          <p:cNvSpPr/>
          <p:nvPr/>
        </p:nvSpPr>
        <p:spPr>
          <a:xfrm>
            <a:off x="793376" y="5042647"/>
            <a:ext cx="10289307" cy="591671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8332" t="15645" r="5827" b="5579"/>
          <a:stretch/>
        </p:blipFill>
        <p:spPr>
          <a:xfrm>
            <a:off x="1222069" y="129089"/>
            <a:ext cx="8418134" cy="542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Up Arrow 11"/>
          <p:cNvSpPr/>
          <p:nvPr/>
        </p:nvSpPr>
        <p:spPr>
          <a:xfrm>
            <a:off x="4706471" y="4141694"/>
            <a:ext cx="403412" cy="72614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47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 Diagonal Corner Rectangle 6"/>
          <p:cNvSpPr/>
          <p:nvPr/>
        </p:nvSpPr>
        <p:spPr>
          <a:xfrm>
            <a:off x="912225" y="614103"/>
            <a:ext cx="3465094" cy="208875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+mj-lt"/>
                <a:ea typeface="Adobe Ming Std L" panose="02020300000000000000" pitchFamily="18" charset="-128"/>
              </a:rPr>
              <a:t>Penelitian</a:t>
            </a:r>
            <a:r>
              <a:rPr lang="en-GB" sz="2400" dirty="0">
                <a:latin typeface="+mj-lt"/>
                <a:ea typeface="Adobe Ming Std L" panose="02020300000000000000" pitchFamily="18" charset="-128"/>
              </a:rPr>
              <a:t> </a:t>
            </a:r>
            <a:r>
              <a:rPr lang="en-GB" sz="2400" dirty="0" err="1">
                <a:latin typeface="+mj-lt"/>
                <a:ea typeface="Adobe Ming Std L" panose="02020300000000000000" pitchFamily="18" charset="-128"/>
              </a:rPr>
              <a:t>Dosen</a:t>
            </a:r>
            <a:r>
              <a:rPr lang="en-GB" sz="2400" dirty="0">
                <a:latin typeface="+mj-lt"/>
                <a:ea typeface="Adobe Ming Std L" panose="02020300000000000000" pitchFamily="18" charset="-128"/>
              </a:rPr>
              <a:t> </a:t>
            </a:r>
            <a:r>
              <a:rPr lang="en-GB" sz="2400" dirty="0" err="1">
                <a:latin typeface="+mj-lt"/>
                <a:ea typeface="Adobe Ming Std L" panose="02020300000000000000" pitchFamily="18" charset="-128"/>
              </a:rPr>
              <a:t>Pemula</a:t>
            </a:r>
            <a:endParaRPr lang="en-GB" sz="2400" dirty="0">
              <a:latin typeface="+mj-lt"/>
              <a:ea typeface="Adobe Ming Std L" panose="02020300000000000000" pitchFamily="18" charset="-128"/>
            </a:endParaRPr>
          </a:p>
          <a:p>
            <a:pPr algn="ctr"/>
            <a:r>
              <a:rPr lang="en-GB" sz="2400" dirty="0">
                <a:latin typeface="+mj-lt"/>
                <a:ea typeface="Adobe Ming Std L" panose="02020300000000000000" pitchFamily="18" charset="-128"/>
              </a:rPr>
              <a:t>(PDP)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4939382" y="1868836"/>
            <a:ext cx="3922295" cy="1001688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+mj-lt"/>
                <a:cs typeface="Adobe Gurmukhi" panose="01010101010101010101" pitchFamily="50" charset="0"/>
              </a:rPr>
              <a:t>Syarat</a:t>
            </a:r>
            <a:r>
              <a:rPr lang="en-GB" sz="3600" b="1" dirty="0">
                <a:latin typeface="+mj-lt"/>
                <a:cs typeface="Adobe Gurmukhi" panose="01010101010101010101" pitchFamily="50" charset="0"/>
              </a:rPr>
              <a:t> Tim </a:t>
            </a:r>
            <a:r>
              <a:rPr lang="en-GB" sz="3600" b="1" dirty="0" err="1">
                <a:latin typeface="+mj-lt"/>
                <a:cs typeface="Adobe Gurmukhi" panose="01010101010101010101" pitchFamily="50" charset="0"/>
              </a:rPr>
              <a:t>Peneliti</a:t>
            </a:r>
            <a:endParaRPr lang="en-GB" sz="3600" dirty="0">
              <a:latin typeface="+mj-lt"/>
              <a:cs typeface="Adobe Gurmukhi" panose="01010101010101010101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42847" y="2901596"/>
            <a:ext cx="4437660" cy="25188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dirty="0"/>
              <a:t> </a:t>
            </a:r>
            <a:r>
              <a:rPr lang="en-GB" dirty="0" err="1" smtClean="0"/>
              <a:t>Ketua</a:t>
            </a:r>
            <a:r>
              <a:rPr lang="en-GB" dirty="0" smtClean="0"/>
              <a:t> </a:t>
            </a:r>
            <a:r>
              <a:rPr lang="en-GB" dirty="0" err="1"/>
              <a:t>berpendidikan</a:t>
            </a:r>
            <a:r>
              <a:rPr lang="en-GB" dirty="0"/>
              <a:t> S-2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jabatan</a:t>
            </a:r>
            <a:r>
              <a:rPr lang="en-GB" dirty="0"/>
              <a:t> </a:t>
            </a:r>
            <a:r>
              <a:rPr lang="en-GB" dirty="0" err="1" smtClean="0"/>
              <a:t>fungsional</a:t>
            </a:r>
            <a:r>
              <a:rPr lang="en-GB" dirty="0"/>
              <a:t> </a:t>
            </a:r>
            <a:r>
              <a:rPr lang="en-GB" dirty="0" err="1" smtClean="0"/>
              <a:t>Asisten</a:t>
            </a:r>
            <a:r>
              <a:rPr lang="en-GB" dirty="0" smtClean="0"/>
              <a:t> </a:t>
            </a:r>
            <a:r>
              <a:rPr lang="en-GB" dirty="0" err="1"/>
              <a:t>Ahli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jabatan</a:t>
            </a:r>
            <a:r>
              <a:rPr lang="en-GB" dirty="0"/>
              <a:t> </a:t>
            </a:r>
            <a:r>
              <a:rPr lang="en-GB" dirty="0" err="1"/>
              <a:t>fungsional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 </a:t>
            </a:r>
            <a:r>
              <a:rPr lang="en-GB" dirty="0" err="1"/>
              <a:t>Anggota</a:t>
            </a:r>
            <a:r>
              <a:rPr lang="en-GB" dirty="0"/>
              <a:t> </a:t>
            </a:r>
            <a:r>
              <a:rPr lang="en-GB" dirty="0" err="1"/>
              <a:t>peneliti</a:t>
            </a:r>
            <a:r>
              <a:rPr lang="en-GB" dirty="0"/>
              <a:t> </a:t>
            </a:r>
            <a:r>
              <a:rPr lang="en-GB" dirty="0" err="1"/>
              <a:t>sebanyak</a:t>
            </a:r>
            <a:r>
              <a:rPr lang="en-GB" dirty="0"/>
              <a:t> 1- 2 </a:t>
            </a:r>
            <a:r>
              <a:rPr lang="en-GB" dirty="0" smtClean="0"/>
              <a:t>orang.</a:t>
            </a:r>
          </a:p>
          <a:p>
            <a:endParaRPr lang="en-GB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1044237" y="3010686"/>
            <a:ext cx="3201069" cy="1416607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Waktu</a:t>
            </a:r>
            <a:endParaRPr lang="en-GB" sz="2000" dirty="0"/>
          </a:p>
          <a:p>
            <a:pPr algn="ctr"/>
            <a:r>
              <a:rPr lang="en-GB" sz="2000" dirty="0"/>
              <a:t>(</a:t>
            </a:r>
            <a:r>
              <a:rPr lang="en-GB" sz="2000" dirty="0" err="1"/>
              <a:t>tahun</a:t>
            </a:r>
            <a:r>
              <a:rPr lang="en-GB" sz="2000" dirty="0" smtClean="0"/>
              <a:t>)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1426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69" y="1156447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/>
              <a:t>Kesesuaian</a:t>
            </a:r>
            <a:r>
              <a:rPr lang="en-GB" b="1" dirty="0"/>
              <a:t> </a:t>
            </a:r>
            <a:r>
              <a:rPr lang="en-GB" b="1" dirty="0" err="1"/>
              <a:t>Skema</a:t>
            </a:r>
            <a:r>
              <a:rPr lang="en-GB" b="1" dirty="0"/>
              <a:t> </a:t>
            </a:r>
            <a:r>
              <a:rPr lang="en-GB" b="1" dirty="0" err="1"/>
              <a:t>Penelitian</a:t>
            </a:r>
            <a:r>
              <a:rPr lang="en-GB" b="1" dirty="0"/>
              <a:t> </a:t>
            </a:r>
            <a:r>
              <a:rPr lang="en-GB" b="1" dirty="0" err="1"/>
              <a:t>Pendanaan</a:t>
            </a:r>
            <a:r>
              <a:rPr lang="en-GB" b="1" dirty="0"/>
              <a:t> BOPTN </a:t>
            </a:r>
            <a:r>
              <a:rPr lang="en-GB" b="1" dirty="0" err="1"/>
              <a:t>dengan</a:t>
            </a:r>
            <a:r>
              <a:rPr lang="en-GB" b="1" dirty="0"/>
              <a:t> </a:t>
            </a:r>
            <a:r>
              <a:rPr lang="en-GB" b="1" dirty="0" err="1"/>
              <a:t>Acuan</a:t>
            </a:r>
            <a:r>
              <a:rPr lang="en-GB" b="1" dirty="0"/>
              <a:t> </a:t>
            </a:r>
            <a:r>
              <a:rPr lang="en-GB" b="1" dirty="0" smtClean="0"/>
              <a:t>PMK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5911219"/>
              </p:ext>
            </p:extLst>
          </p:nvPr>
        </p:nvGraphicFramePr>
        <p:xfrm>
          <a:off x="1710830" y="2066366"/>
          <a:ext cx="10824882" cy="425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3046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PENELITIAN DOSEN PEMULA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01182"/>
            <a:ext cx="2485244" cy="6799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PENGERTIAN</a:t>
            </a:r>
            <a:endParaRPr lang="en-GB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Program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Penelitian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Dosen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Pemula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(PDP)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dimaksudkan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sebagai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kegiatan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penelitiandalam</a:t>
            </a:r>
            <a:r>
              <a:rPr lang="en-GB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rangka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membina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dan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mengarahkan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para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peneliti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pemula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untuk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meningkatkan</a:t>
            </a:r>
            <a:r>
              <a:rPr lang="en-GB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kemampuannya</a:t>
            </a:r>
            <a:r>
              <a:rPr lang="en-GB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dalam</a:t>
            </a:r>
            <a:r>
              <a:rPr lang="en-GB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melaksanakan</a:t>
            </a:r>
            <a:r>
              <a:rPr lang="en-GB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penelitian</a:t>
            </a:r>
            <a:r>
              <a:rPr lang="en-GB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di </a:t>
            </a:r>
            <a:r>
              <a:rPr lang="en-GB" b="1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perguruan</a:t>
            </a:r>
            <a:r>
              <a:rPr lang="en-GB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GB" b="1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tinggi</a:t>
            </a:r>
            <a:r>
              <a:rPr lang="en-GB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GB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1630409" cy="6799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TUJUAN </a:t>
            </a:r>
            <a:endParaRPr lang="en-GB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65712707"/>
              </p:ext>
            </p:extLst>
          </p:nvPr>
        </p:nvGraphicFramePr>
        <p:xfrm>
          <a:off x="5698698" y="1611128"/>
          <a:ext cx="6067612" cy="501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8" y="129089"/>
            <a:ext cx="1618006" cy="8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" y="114343"/>
            <a:ext cx="851646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2998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454</TotalTime>
  <Words>1020</Words>
  <Application>Microsoft Office PowerPoint</Application>
  <PresentationFormat>Custom</PresentationFormat>
  <Paragraphs>143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Main Event</vt:lpstr>
      <vt:lpstr>PowerPoint Presentation</vt:lpstr>
      <vt:lpstr>SKEMA KOMPETITIF NASIONAL</vt:lpstr>
      <vt:lpstr>Skema desentralisasi</vt:lpstr>
      <vt:lpstr>Penelitian penugasan</vt:lpstr>
      <vt:lpstr>PowerPoint Presentation</vt:lpstr>
      <vt:lpstr>PowerPoint Presentation</vt:lpstr>
      <vt:lpstr>PowerPoint Presentation</vt:lpstr>
      <vt:lpstr>Kesesuaian Skema Penelitian Pendanaan BOPTN dengan Acuan PMK</vt:lpstr>
      <vt:lpstr>PENELITIAN DOSEN PEMULA</vt:lpstr>
      <vt:lpstr>Luaran penelitian </vt:lpstr>
      <vt:lpstr>Kriteria dan Pengusulan</vt:lpstr>
      <vt:lpstr>Sistematika Usulan Penelitian</vt:lpstr>
      <vt:lpstr>PowerPoint Presentation</vt:lpstr>
      <vt:lpstr>PowerPoint Presentation</vt:lpstr>
      <vt:lpstr>PowerPoint Presentation</vt:lpstr>
      <vt:lpstr>Setiap peneliti wajib melaporkan pelaksanaan penelitian dengan melakukan hal-hal berikut:</vt:lpstr>
      <vt:lpstr>Setiap peneliti wajib melaporkan pelaksanaan penelitian dengan melakukan hal-hal berikut:</vt:lpstr>
      <vt:lpstr>Lampiran-lampiran</vt:lpstr>
      <vt:lpstr>bORANG PENILAIAN C:\Users\UNIDA\Documents\BORANG PENILAIAN PDP.odt</vt:lpstr>
      <vt:lpstr>Contoh Judul Proposal PDP Yang Dibiayai Tahun 2018 </vt:lpstr>
      <vt:lpstr>   </vt:lpstr>
      <vt:lpstr>Contoh proposal pdp  tahun pembiayaan 2017</vt:lpstr>
      <vt:lpstr>DRAF BUKU PANDUAN PENELITIAN DAN PENGABDIAN EDISI XII </vt:lpstr>
      <vt:lpstr>Wassalamu’alaikum Warahmatullahi wabarakatuh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UNIDA</dc:creator>
  <cp:lastModifiedBy>ACER</cp:lastModifiedBy>
  <cp:revision>75</cp:revision>
  <dcterms:created xsi:type="dcterms:W3CDTF">2018-03-05T08:56:59Z</dcterms:created>
  <dcterms:modified xsi:type="dcterms:W3CDTF">2018-03-07T07:58:58Z</dcterms:modified>
</cp:coreProperties>
</file>