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7" r:id="rId2"/>
    <p:sldId id="307" r:id="rId3"/>
    <p:sldId id="263" r:id="rId4"/>
    <p:sldId id="264" r:id="rId5"/>
    <p:sldId id="265" r:id="rId6"/>
    <p:sldId id="261" r:id="rId7"/>
    <p:sldId id="308" r:id="rId8"/>
    <p:sldId id="281" r:id="rId9"/>
    <p:sldId id="320" r:id="rId10"/>
    <p:sldId id="324" r:id="rId11"/>
    <p:sldId id="327" r:id="rId12"/>
    <p:sldId id="310" r:id="rId13"/>
    <p:sldId id="284" r:id="rId14"/>
    <p:sldId id="326" r:id="rId15"/>
    <p:sldId id="329" r:id="rId16"/>
    <p:sldId id="285" r:id="rId17"/>
    <p:sldId id="312" r:id="rId18"/>
    <p:sldId id="286" r:id="rId19"/>
    <p:sldId id="315" r:id="rId20"/>
    <p:sldId id="317" r:id="rId21"/>
    <p:sldId id="323" r:id="rId22"/>
    <p:sldId id="321" r:id="rId23"/>
    <p:sldId id="322" r:id="rId24"/>
    <p:sldId id="325" r:id="rId25"/>
    <p:sldId id="318" r:id="rId26"/>
    <p:sldId id="289" r:id="rId27"/>
    <p:sldId id="290" r:id="rId28"/>
    <p:sldId id="291" r:id="rId29"/>
    <p:sldId id="331" r:id="rId30"/>
    <p:sldId id="330" r:id="rId31"/>
    <p:sldId id="332" r:id="rId32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6980" autoAdjust="0"/>
    <p:restoredTop sz="94660"/>
  </p:normalViewPr>
  <p:slideViewPr>
    <p:cSldViewPr snapToGrid="0">
      <p:cViewPr varScale="1">
        <p:scale>
          <a:sx n="69" d="100"/>
          <a:sy n="69" d="100"/>
        </p:scale>
        <p:origin x="-612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911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0BFBC2-B6AB-4FB8-8C1E-13F2317B3B9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838045C7-9E1F-447D-83EC-2FB40D22D317}">
      <dgm:prSet phldrT="[Text]"/>
      <dgm:spPr/>
      <dgm:t>
        <a:bodyPr/>
        <a:lstStyle/>
        <a:p>
          <a:r>
            <a:rPr lang="id-ID" dirty="0"/>
            <a:t>PPN (Pajak Penambahan Nilai)</a:t>
          </a:r>
        </a:p>
      </dgm:t>
    </dgm:pt>
    <dgm:pt modelId="{3E12E9FA-0CCF-43DA-96BB-D013E378E7F6}" type="parTrans" cxnId="{9CCDB891-7622-42E0-8421-0FC881D50283}">
      <dgm:prSet/>
      <dgm:spPr/>
      <dgm:t>
        <a:bodyPr/>
        <a:lstStyle/>
        <a:p>
          <a:endParaRPr lang="id-ID"/>
        </a:p>
      </dgm:t>
    </dgm:pt>
    <dgm:pt modelId="{E8FED513-96C7-4752-B9D1-D292C8B21068}" type="sibTrans" cxnId="{9CCDB891-7622-42E0-8421-0FC881D50283}">
      <dgm:prSet/>
      <dgm:spPr/>
      <dgm:t>
        <a:bodyPr/>
        <a:lstStyle/>
        <a:p>
          <a:endParaRPr lang="id-ID"/>
        </a:p>
      </dgm:t>
    </dgm:pt>
    <dgm:pt modelId="{11FEC652-0158-4C0D-BBFC-B859D233CF5E}">
      <dgm:prSet phldrT="[Text]"/>
      <dgm:spPr/>
      <dgm:t>
        <a:bodyPr/>
        <a:lstStyle/>
        <a:p>
          <a:r>
            <a:rPr lang="id-ID" dirty="0"/>
            <a:t>Pajak Penghasilan:</a:t>
          </a:r>
        </a:p>
      </dgm:t>
    </dgm:pt>
    <dgm:pt modelId="{7DC6691B-C56D-48C2-9522-BD72FB50CF43}" type="parTrans" cxnId="{73761BA0-EA90-4CB4-A748-132263B65078}">
      <dgm:prSet/>
      <dgm:spPr/>
      <dgm:t>
        <a:bodyPr/>
        <a:lstStyle/>
        <a:p>
          <a:endParaRPr lang="id-ID"/>
        </a:p>
      </dgm:t>
    </dgm:pt>
    <dgm:pt modelId="{2519C893-853F-4900-BCE4-26A248C22E62}" type="sibTrans" cxnId="{73761BA0-EA90-4CB4-A748-132263B65078}">
      <dgm:prSet/>
      <dgm:spPr/>
      <dgm:t>
        <a:bodyPr/>
        <a:lstStyle/>
        <a:p>
          <a:endParaRPr lang="id-ID"/>
        </a:p>
      </dgm:t>
    </dgm:pt>
    <dgm:pt modelId="{86C8C55C-E0AD-4B9D-9B53-3408BAF4D9A2}">
      <dgm:prSet phldrT="[Text]"/>
      <dgm:spPr/>
      <dgm:t>
        <a:bodyPr/>
        <a:lstStyle/>
        <a:p>
          <a:r>
            <a:rPr lang="id-ID" dirty="0"/>
            <a:t>Materai</a:t>
          </a:r>
        </a:p>
      </dgm:t>
    </dgm:pt>
    <dgm:pt modelId="{A1CE8068-D833-49C1-913C-1B511BD59CFD}" type="parTrans" cxnId="{5C66D76A-D302-486D-8BFC-8FEFC8CC900A}">
      <dgm:prSet/>
      <dgm:spPr/>
      <dgm:t>
        <a:bodyPr/>
        <a:lstStyle/>
        <a:p>
          <a:endParaRPr lang="id-ID"/>
        </a:p>
      </dgm:t>
    </dgm:pt>
    <dgm:pt modelId="{21AB7BAE-CD91-440C-8633-309818F1834C}" type="sibTrans" cxnId="{5C66D76A-D302-486D-8BFC-8FEFC8CC900A}">
      <dgm:prSet/>
      <dgm:spPr/>
      <dgm:t>
        <a:bodyPr/>
        <a:lstStyle/>
        <a:p>
          <a:endParaRPr lang="id-ID"/>
        </a:p>
      </dgm:t>
    </dgm:pt>
    <dgm:pt modelId="{F84BEB03-81DE-40F9-A192-61D89786FB08}">
      <dgm:prSet/>
      <dgm:spPr/>
      <dgm:t>
        <a:bodyPr/>
        <a:lstStyle/>
        <a:p>
          <a:r>
            <a:rPr lang="id-ID" dirty="0"/>
            <a:t>PPh pasal 21</a:t>
          </a:r>
        </a:p>
      </dgm:t>
    </dgm:pt>
    <dgm:pt modelId="{B33F0E38-6D03-46B7-A271-56E6D42F2278}" type="parTrans" cxnId="{AA519FEA-84D1-4E31-BA60-C9755711380A}">
      <dgm:prSet/>
      <dgm:spPr/>
      <dgm:t>
        <a:bodyPr/>
        <a:lstStyle/>
        <a:p>
          <a:endParaRPr lang="id-ID"/>
        </a:p>
      </dgm:t>
    </dgm:pt>
    <dgm:pt modelId="{68652CDD-F564-405D-8675-7B63F12EC70C}" type="sibTrans" cxnId="{AA519FEA-84D1-4E31-BA60-C9755711380A}">
      <dgm:prSet/>
      <dgm:spPr/>
      <dgm:t>
        <a:bodyPr/>
        <a:lstStyle/>
        <a:p>
          <a:endParaRPr lang="id-ID"/>
        </a:p>
      </dgm:t>
    </dgm:pt>
    <dgm:pt modelId="{1BB69228-94F5-4BC0-9324-1F19554502F7}">
      <dgm:prSet/>
      <dgm:spPr/>
      <dgm:t>
        <a:bodyPr/>
        <a:lstStyle/>
        <a:p>
          <a:r>
            <a:rPr lang="id-ID" dirty="0"/>
            <a:t>PPh pasal 23</a:t>
          </a:r>
        </a:p>
      </dgm:t>
    </dgm:pt>
    <dgm:pt modelId="{324D0B47-92B9-4E16-8959-98F88C12BB51}" type="parTrans" cxnId="{42E8BD6F-696D-451D-B43A-89288CF08682}">
      <dgm:prSet/>
      <dgm:spPr/>
      <dgm:t>
        <a:bodyPr/>
        <a:lstStyle/>
        <a:p>
          <a:endParaRPr lang="id-ID"/>
        </a:p>
      </dgm:t>
    </dgm:pt>
    <dgm:pt modelId="{F2F34C46-B58F-468D-B415-F0E99042293B}" type="sibTrans" cxnId="{42E8BD6F-696D-451D-B43A-89288CF08682}">
      <dgm:prSet/>
      <dgm:spPr/>
      <dgm:t>
        <a:bodyPr/>
        <a:lstStyle/>
        <a:p>
          <a:endParaRPr lang="id-ID"/>
        </a:p>
      </dgm:t>
    </dgm:pt>
    <dgm:pt modelId="{B8BF4EDB-8024-4C69-B113-F38FB34CE3C8}">
      <dgm:prSet/>
      <dgm:spPr/>
      <dgm:t>
        <a:bodyPr/>
        <a:lstStyle/>
        <a:p>
          <a:r>
            <a:rPr lang="en-ID" dirty="0" err="1"/>
            <a:t>Pph</a:t>
          </a:r>
          <a:r>
            <a:rPr lang="en-ID" dirty="0"/>
            <a:t> </a:t>
          </a:r>
          <a:r>
            <a:rPr lang="en-ID" dirty="0" err="1"/>
            <a:t>pasal</a:t>
          </a:r>
          <a:r>
            <a:rPr lang="en-ID" dirty="0"/>
            <a:t> 22</a:t>
          </a:r>
          <a:endParaRPr lang="id-ID" dirty="0"/>
        </a:p>
      </dgm:t>
    </dgm:pt>
    <dgm:pt modelId="{2F274893-7916-4165-BAAA-C3667A0958C5}" type="parTrans" cxnId="{07A25F53-CD3E-432E-9A89-60DE25A49EC4}">
      <dgm:prSet/>
      <dgm:spPr/>
      <dgm:t>
        <a:bodyPr/>
        <a:lstStyle/>
        <a:p>
          <a:endParaRPr lang="en-ID"/>
        </a:p>
      </dgm:t>
    </dgm:pt>
    <dgm:pt modelId="{06F346D5-1DEB-4510-83B7-0562EE0311C3}" type="sibTrans" cxnId="{07A25F53-CD3E-432E-9A89-60DE25A49EC4}">
      <dgm:prSet/>
      <dgm:spPr/>
      <dgm:t>
        <a:bodyPr/>
        <a:lstStyle/>
        <a:p>
          <a:endParaRPr lang="en-ID"/>
        </a:p>
      </dgm:t>
    </dgm:pt>
    <dgm:pt modelId="{A01FABE2-F151-47B1-9341-DE92A0283948}" type="pres">
      <dgm:prSet presAssocID="{3D0BFBC2-B6AB-4FB8-8C1E-13F2317B3B9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A37B409A-085B-420C-BA72-5953602E3723}" type="pres">
      <dgm:prSet presAssocID="{838045C7-9E1F-447D-83EC-2FB40D22D317}" presName="parentLin" presStyleCnt="0"/>
      <dgm:spPr/>
    </dgm:pt>
    <dgm:pt modelId="{BE3F5D2E-896D-451A-A68C-3914060B8AE4}" type="pres">
      <dgm:prSet presAssocID="{838045C7-9E1F-447D-83EC-2FB40D22D317}" presName="parentLeftMargin" presStyleLbl="node1" presStyleIdx="0" presStyleCnt="3"/>
      <dgm:spPr/>
      <dgm:t>
        <a:bodyPr/>
        <a:lstStyle/>
        <a:p>
          <a:endParaRPr lang="id-ID"/>
        </a:p>
      </dgm:t>
    </dgm:pt>
    <dgm:pt modelId="{69FBBB69-68F6-478E-9A5F-CDABA6F2F2D6}" type="pres">
      <dgm:prSet presAssocID="{838045C7-9E1F-447D-83EC-2FB40D22D317}" presName="parentText" presStyleLbl="node1" presStyleIdx="0" presStyleCnt="3" custScaleX="139945" custLinFactY="200000" custLinFactNeighborX="3630" custLinFactNeighborY="204555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47808BF3-167E-4FDF-B898-BE72E69A9526}" type="pres">
      <dgm:prSet presAssocID="{838045C7-9E1F-447D-83EC-2FB40D22D317}" presName="negativeSpace" presStyleCnt="0"/>
      <dgm:spPr/>
    </dgm:pt>
    <dgm:pt modelId="{D529EC10-88E7-47C2-8332-9BED418ABADF}" type="pres">
      <dgm:prSet presAssocID="{838045C7-9E1F-447D-83EC-2FB40D22D317}" presName="childText" presStyleLbl="conFgAcc1" presStyleIdx="0" presStyleCnt="3">
        <dgm:presLayoutVars>
          <dgm:bulletEnabled val="1"/>
        </dgm:presLayoutVars>
      </dgm:prSet>
      <dgm:spPr/>
    </dgm:pt>
    <dgm:pt modelId="{9EFCB686-F620-43CE-AD69-EA15003E4EB4}" type="pres">
      <dgm:prSet presAssocID="{E8FED513-96C7-4752-B9D1-D292C8B21068}" presName="spaceBetweenRectangles" presStyleCnt="0"/>
      <dgm:spPr/>
    </dgm:pt>
    <dgm:pt modelId="{87CF1643-D2A2-4493-857A-9DCE62BD84E9}" type="pres">
      <dgm:prSet presAssocID="{11FEC652-0158-4C0D-BBFC-B859D233CF5E}" presName="parentLin" presStyleCnt="0"/>
      <dgm:spPr/>
    </dgm:pt>
    <dgm:pt modelId="{699B509D-371C-4141-AF28-2C685B2C5AAB}" type="pres">
      <dgm:prSet presAssocID="{11FEC652-0158-4C0D-BBFC-B859D233CF5E}" presName="parentLeftMargin" presStyleLbl="node1" presStyleIdx="0" presStyleCnt="3"/>
      <dgm:spPr/>
      <dgm:t>
        <a:bodyPr/>
        <a:lstStyle/>
        <a:p>
          <a:endParaRPr lang="id-ID"/>
        </a:p>
      </dgm:t>
    </dgm:pt>
    <dgm:pt modelId="{BB560656-DFDC-4128-81A9-F29EAD2BCA61}" type="pres">
      <dgm:prSet presAssocID="{11FEC652-0158-4C0D-BBFC-B859D233CF5E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4A7B0D4-06E3-452D-A56A-B4BA8908E87A}" type="pres">
      <dgm:prSet presAssocID="{11FEC652-0158-4C0D-BBFC-B859D233CF5E}" presName="negativeSpace" presStyleCnt="0"/>
      <dgm:spPr/>
    </dgm:pt>
    <dgm:pt modelId="{971E97F0-A3E7-4173-8539-F04ECEE711EE}" type="pres">
      <dgm:prSet presAssocID="{11FEC652-0158-4C0D-BBFC-B859D233CF5E}" presName="childText" presStyleLbl="conFgAcc1" presStyleIdx="1" presStyleCnt="3" custScaleY="8047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FBC0283-4179-431A-8AB9-64BD470B7AD0}" type="pres">
      <dgm:prSet presAssocID="{2519C893-853F-4900-BCE4-26A248C22E62}" presName="spaceBetweenRectangles" presStyleCnt="0"/>
      <dgm:spPr/>
    </dgm:pt>
    <dgm:pt modelId="{A012F313-12D8-4989-9C92-1AF2C0E214CF}" type="pres">
      <dgm:prSet presAssocID="{86C8C55C-E0AD-4B9D-9B53-3408BAF4D9A2}" presName="parentLin" presStyleCnt="0"/>
      <dgm:spPr/>
    </dgm:pt>
    <dgm:pt modelId="{363C7A4A-C469-41AE-A0CC-635D5E932D87}" type="pres">
      <dgm:prSet presAssocID="{86C8C55C-E0AD-4B9D-9B53-3408BAF4D9A2}" presName="parentLeftMargin" presStyleLbl="node1" presStyleIdx="1" presStyleCnt="3"/>
      <dgm:spPr/>
      <dgm:t>
        <a:bodyPr/>
        <a:lstStyle/>
        <a:p>
          <a:endParaRPr lang="id-ID"/>
        </a:p>
      </dgm:t>
    </dgm:pt>
    <dgm:pt modelId="{107A1832-2BD5-4B62-9FC6-2451A4BA733A}" type="pres">
      <dgm:prSet presAssocID="{86C8C55C-E0AD-4B9D-9B53-3408BAF4D9A2}" presName="parentText" presStyleLbl="node1" presStyleIdx="2" presStyleCnt="3" custLinFactY="-200000" custLinFactNeighborX="5439" custLinFactNeighborY="-275185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20B7D37-76D0-4BE2-932E-F0A2AEA6DE3E}" type="pres">
      <dgm:prSet presAssocID="{86C8C55C-E0AD-4B9D-9B53-3408BAF4D9A2}" presName="negativeSpace" presStyleCnt="0"/>
      <dgm:spPr/>
    </dgm:pt>
    <dgm:pt modelId="{E8B1AA67-4BB8-4E84-8EB1-5E223E243A92}" type="pres">
      <dgm:prSet presAssocID="{86C8C55C-E0AD-4B9D-9B53-3408BAF4D9A2}" presName="childText" presStyleLbl="conFgAcc1" presStyleIdx="2" presStyleCnt="3" custFlipVert="0" custScaleY="37203" custLinFactY="7750" custLinFactNeighborY="100000">
        <dgm:presLayoutVars>
          <dgm:bulletEnabled val="1"/>
        </dgm:presLayoutVars>
      </dgm:prSet>
      <dgm:spPr/>
    </dgm:pt>
  </dgm:ptLst>
  <dgm:cxnLst>
    <dgm:cxn modelId="{07A25F53-CD3E-432E-9A89-60DE25A49EC4}" srcId="{11FEC652-0158-4C0D-BBFC-B859D233CF5E}" destId="{B8BF4EDB-8024-4C69-B113-F38FB34CE3C8}" srcOrd="1" destOrd="0" parTransId="{2F274893-7916-4165-BAAA-C3667A0958C5}" sibTransId="{06F346D5-1DEB-4510-83B7-0562EE0311C3}"/>
    <dgm:cxn modelId="{B03DE8A8-557F-43AB-94A6-24341BAEBC1D}" type="presOf" srcId="{B8BF4EDB-8024-4C69-B113-F38FB34CE3C8}" destId="{971E97F0-A3E7-4173-8539-F04ECEE711EE}" srcOrd="0" destOrd="1" presId="urn:microsoft.com/office/officeart/2005/8/layout/list1"/>
    <dgm:cxn modelId="{73761BA0-EA90-4CB4-A748-132263B65078}" srcId="{3D0BFBC2-B6AB-4FB8-8C1E-13F2317B3B9A}" destId="{11FEC652-0158-4C0D-BBFC-B859D233CF5E}" srcOrd="1" destOrd="0" parTransId="{7DC6691B-C56D-48C2-9522-BD72FB50CF43}" sibTransId="{2519C893-853F-4900-BCE4-26A248C22E62}"/>
    <dgm:cxn modelId="{AB90B276-998A-4955-8DC2-36407E8C72F1}" type="presOf" srcId="{F84BEB03-81DE-40F9-A192-61D89786FB08}" destId="{971E97F0-A3E7-4173-8539-F04ECEE711EE}" srcOrd="0" destOrd="0" presId="urn:microsoft.com/office/officeart/2005/8/layout/list1"/>
    <dgm:cxn modelId="{E9E940DF-B86B-4EB4-ADEE-D7BEFC1FA506}" type="presOf" srcId="{1BB69228-94F5-4BC0-9324-1F19554502F7}" destId="{971E97F0-A3E7-4173-8539-F04ECEE711EE}" srcOrd="0" destOrd="2" presId="urn:microsoft.com/office/officeart/2005/8/layout/list1"/>
    <dgm:cxn modelId="{9CCDB891-7622-42E0-8421-0FC881D50283}" srcId="{3D0BFBC2-B6AB-4FB8-8C1E-13F2317B3B9A}" destId="{838045C7-9E1F-447D-83EC-2FB40D22D317}" srcOrd="0" destOrd="0" parTransId="{3E12E9FA-0CCF-43DA-96BB-D013E378E7F6}" sibTransId="{E8FED513-96C7-4752-B9D1-D292C8B21068}"/>
    <dgm:cxn modelId="{6822C803-C767-4E01-85BF-978C2E4A747A}" type="presOf" srcId="{11FEC652-0158-4C0D-BBFC-B859D233CF5E}" destId="{BB560656-DFDC-4128-81A9-F29EAD2BCA61}" srcOrd="1" destOrd="0" presId="urn:microsoft.com/office/officeart/2005/8/layout/list1"/>
    <dgm:cxn modelId="{AA519FEA-84D1-4E31-BA60-C9755711380A}" srcId="{11FEC652-0158-4C0D-BBFC-B859D233CF5E}" destId="{F84BEB03-81DE-40F9-A192-61D89786FB08}" srcOrd="0" destOrd="0" parTransId="{B33F0E38-6D03-46B7-A271-56E6D42F2278}" sibTransId="{68652CDD-F564-405D-8675-7B63F12EC70C}"/>
    <dgm:cxn modelId="{42E8BD6F-696D-451D-B43A-89288CF08682}" srcId="{11FEC652-0158-4C0D-BBFC-B859D233CF5E}" destId="{1BB69228-94F5-4BC0-9324-1F19554502F7}" srcOrd="2" destOrd="0" parTransId="{324D0B47-92B9-4E16-8959-98F88C12BB51}" sibTransId="{F2F34C46-B58F-468D-B415-F0E99042293B}"/>
    <dgm:cxn modelId="{79322417-66A1-4553-82A5-4D82656A8CCA}" type="presOf" srcId="{838045C7-9E1F-447D-83EC-2FB40D22D317}" destId="{BE3F5D2E-896D-451A-A68C-3914060B8AE4}" srcOrd="0" destOrd="0" presId="urn:microsoft.com/office/officeart/2005/8/layout/list1"/>
    <dgm:cxn modelId="{F31265FE-FDA5-4BF1-BD17-38EDFF04EE1C}" type="presOf" srcId="{86C8C55C-E0AD-4B9D-9B53-3408BAF4D9A2}" destId="{107A1832-2BD5-4B62-9FC6-2451A4BA733A}" srcOrd="1" destOrd="0" presId="urn:microsoft.com/office/officeart/2005/8/layout/list1"/>
    <dgm:cxn modelId="{290068B1-D8EA-4BBE-BF6E-C1FD917833AC}" type="presOf" srcId="{86C8C55C-E0AD-4B9D-9B53-3408BAF4D9A2}" destId="{363C7A4A-C469-41AE-A0CC-635D5E932D87}" srcOrd="0" destOrd="0" presId="urn:microsoft.com/office/officeart/2005/8/layout/list1"/>
    <dgm:cxn modelId="{5C66D76A-D302-486D-8BFC-8FEFC8CC900A}" srcId="{3D0BFBC2-B6AB-4FB8-8C1E-13F2317B3B9A}" destId="{86C8C55C-E0AD-4B9D-9B53-3408BAF4D9A2}" srcOrd="2" destOrd="0" parTransId="{A1CE8068-D833-49C1-913C-1B511BD59CFD}" sibTransId="{21AB7BAE-CD91-440C-8633-309818F1834C}"/>
    <dgm:cxn modelId="{8AD49A33-3C98-434E-AFCB-75C88829DBB2}" type="presOf" srcId="{838045C7-9E1F-447D-83EC-2FB40D22D317}" destId="{69FBBB69-68F6-478E-9A5F-CDABA6F2F2D6}" srcOrd="1" destOrd="0" presId="urn:microsoft.com/office/officeart/2005/8/layout/list1"/>
    <dgm:cxn modelId="{F97CAE6E-2BDF-4FC9-BCC3-43D9D7476420}" type="presOf" srcId="{3D0BFBC2-B6AB-4FB8-8C1E-13F2317B3B9A}" destId="{A01FABE2-F151-47B1-9341-DE92A0283948}" srcOrd="0" destOrd="0" presId="urn:microsoft.com/office/officeart/2005/8/layout/list1"/>
    <dgm:cxn modelId="{5BB5A7FB-07BE-4090-B095-F151C19E9CC3}" type="presOf" srcId="{11FEC652-0158-4C0D-BBFC-B859D233CF5E}" destId="{699B509D-371C-4141-AF28-2C685B2C5AAB}" srcOrd="0" destOrd="0" presId="urn:microsoft.com/office/officeart/2005/8/layout/list1"/>
    <dgm:cxn modelId="{72B5F5AA-92AF-4D63-8A8B-994AD9F7642E}" type="presParOf" srcId="{A01FABE2-F151-47B1-9341-DE92A0283948}" destId="{A37B409A-085B-420C-BA72-5953602E3723}" srcOrd="0" destOrd="0" presId="urn:microsoft.com/office/officeart/2005/8/layout/list1"/>
    <dgm:cxn modelId="{5DDBBB61-3C13-47C7-8E18-0725EDD70B23}" type="presParOf" srcId="{A37B409A-085B-420C-BA72-5953602E3723}" destId="{BE3F5D2E-896D-451A-A68C-3914060B8AE4}" srcOrd="0" destOrd="0" presId="urn:microsoft.com/office/officeart/2005/8/layout/list1"/>
    <dgm:cxn modelId="{386FAB71-6ED1-47C8-9107-04E15D66FE26}" type="presParOf" srcId="{A37B409A-085B-420C-BA72-5953602E3723}" destId="{69FBBB69-68F6-478E-9A5F-CDABA6F2F2D6}" srcOrd="1" destOrd="0" presId="urn:microsoft.com/office/officeart/2005/8/layout/list1"/>
    <dgm:cxn modelId="{7CF88C19-EFE3-4D28-BDD5-4ABCCAB376F9}" type="presParOf" srcId="{A01FABE2-F151-47B1-9341-DE92A0283948}" destId="{47808BF3-167E-4FDF-B898-BE72E69A9526}" srcOrd="1" destOrd="0" presId="urn:microsoft.com/office/officeart/2005/8/layout/list1"/>
    <dgm:cxn modelId="{3AABD172-B629-42D9-8F8C-53682DBF7A91}" type="presParOf" srcId="{A01FABE2-F151-47B1-9341-DE92A0283948}" destId="{D529EC10-88E7-47C2-8332-9BED418ABADF}" srcOrd="2" destOrd="0" presId="urn:microsoft.com/office/officeart/2005/8/layout/list1"/>
    <dgm:cxn modelId="{DAF31C34-A752-412A-98DB-E36190AC097B}" type="presParOf" srcId="{A01FABE2-F151-47B1-9341-DE92A0283948}" destId="{9EFCB686-F620-43CE-AD69-EA15003E4EB4}" srcOrd="3" destOrd="0" presId="urn:microsoft.com/office/officeart/2005/8/layout/list1"/>
    <dgm:cxn modelId="{39CAC184-89B8-44B3-A040-55CB0882A447}" type="presParOf" srcId="{A01FABE2-F151-47B1-9341-DE92A0283948}" destId="{87CF1643-D2A2-4493-857A-9DCE62BD84E9}" srcOrd="4" destOrd="0" presId="urn:microsoft.com/office/officeart/2005/8/layout/list1"/>
    <dgm:cxn modelId="{9CA7CA86-A6EC-490D-BD50-77C216811221}" type="presParOf" srcId="{87CF1643-D2A2-4493-857A-9DCE62BD84E9}" destId="{699B509D-371C-4141-AF28-2C685B2C5AAB}" srcOrd="0" destOrd="0" presId="urn:microsoft.com/office/officeart/2005/8/layout/list1"/>
    <dgm:cxn modelId="{7C628C17-EAFC-4416-8A56-375E0CEFA368}" type="presParOf" srcId="{87CF1643-D2A2-4493-857A-9DCE62BD84E9}" destId="{BB560656-DFDC-4128-81A9-F29EAD2BCA61}" srcOrd="1" destOrd="0" presId="urn:microsoft.com/office/officeart/2005/8/layout/list1"/>
    <dgm:cxn modelId="{B11C01C2-F3D8-4B38-A8AA-B88BA904B1DC}" type="presParOf" srcId="{A01FABE2-F151-47B1-9341-DE92A0283948}" destId="{D4A7B0D4-06E3-452D-A56A-B4BA8908E87A}" srcOrd="5" destOrd="0" presId="urn:microsoft.com/office/officeart/2005/8/layout/list1"/>
    <dgm:cxn modelId="{9644BFF9-0D3B-4642-A2CE-699443928F64}" type="presParOf" srcId="{A01FABE2-F151-47B1-9341-DE92A0283948}" destId="{971E97F0-A3E7-4173-8539-F04ECEE711EE}" srcOrd="6" destOrd="0" presId="urn:microsoft.com/office/officeart/2005/8/layout/list1"/>
    <dgm:cxn modelId="{2B4CB7DF-55B2-408A-9510-5487855453E5}" type="presParOf" srcId="{A01FABE2-F151-47B1-9341-DE92A0283948}" destId="{EFBC0283-4179-431A-8AB9-64BD470B7AD0}" srcOrd="7" destOrd="0" presId="urn:microsoft.com/office/officeart/2005/8/layout/list1"/>
    <dgm:cxn modelId="{762701D6-36B5-4EB8-9A3E-D6EEC1C3727F}" type="presParOf" srcId="{A01FABE2-F151-47B1-9341-DE92A0283948}" destId="{A012F313-12D8-4989-9C92-1AF2C0E214CF}" srcOrd="8" destOrd="0" presId="urn:microsoft.com/office/officeart/2005/8/layout/list1"/>
    <dgm:cxn modelId="{4382DB82-02A8-45D3-A6BF-61E178782EA7}" type="presParOf" srcId="{A012F313-12D8-4989-9C92-1AF2C0E214CF}" destId="{363C7A4A-C469-41AE-A0CC-635D5E932D87}" srcOrd="0" destOrd="0" presId="urn:microsoft.com/office/officeart/2005/8/layout/list1"/>
    <dgm:cxn modelId="{36743ACF-B378-4DF9-BD14-AF95E46FB394}" type="presParOf" srcId="{A012F313-12D8-4989-9C92-1AF2C0E214CF}" destId="{107A1832-2BD5-4B62-9FC6-2451A4BA733A}" srcOrd="1" destOrd="0" presId="urn:microsoft.com/office/officeart/2005/8/layout/list1"/>
    <dgm:cxn modelId="{93E2EED5-AAEA-41DB-85A9-BFBC57E835B9}" type="presParOf" srcId="{A01FABE2-F151-47B1-9341-DE92A0283948}" destId="{F20B7D37-76D0-4BE2-932E-F0A2AEA6DE3E}" srcOrd="9" destOrd="0" presId="urn:microsoft.com/office/officeart/2005/8/layout/list1"/>
    <dgm:cxn modelId="{1F938D38-8B67-4E50-8370-63E544370BBA}" type="presParOf" srcId="{A01FABE2-F151-47B1-9341-DE92A0283948}" destId="{E8B1AA67-4BB8-4E84-8EB1-5E223E243A9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529EC10-88E7-47C2-8332-9BED418ABADF}">
      <dsp:nvSpPr>
        <dsp:cNvPr id="0" name=""/>
        <dsp:cNvSpPr/>
      </dsp:nvSpPr>
      <dsp:spPr>
        <a:xfrm>
          <a:off x="0" y="472060"/>
          <a:ext cx="7776864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FBBB69-68F6-478E-9A5F-CDABA6F2F2D6}">
      <dsp:nvSpPr>
        <dsp:cNvPr id="0" name=""/>
        <dsp:cNvSpPr/>
      </dsp:nvSpPr>
      <dsp:spPr>
        <a:xfrm>
          <a:off x="381724" y="3507334"/>
          <a:ext cx="7395139" cy="856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63" tIns="0" rIns="205763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300" kern="1200" dirty="0"/>
            <a:t>PPN (Pajak Penambahan Nilai)</a:t>
          </a:r>
        </a:p>
      </dsp:txBody>
      <dsp:txXfrm>
        <a:off x="381724" y="3507334"/>
        <a:ext cx="7395139" cy="856080"/>
      </dsp:txXfrm>
    </dsp:sp>
    <dsp:sp modelId="{971E97F0-A3E7-4173-8539-F04ECEE711EE}">
      <dsp:nvSpPr>
        <dsp:cNvPr id="0" name=""/>
        <dsp:cNvSpPr/>
      </dsp:nvSpPr>
      <dsp:spPr>
        <a:xfrm>
          <a:off x="0" y="1787500"/>
          <a:ext cx="7776864" cy="176431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3571" tIns="479044" rIns="603571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300" kern="1200" dirty="0"/>
            <a:t>PPh pasal 21</a:t>
          </a: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D" sz="2300" kern="1200" dirty="0" err="1"/>
            <a:t>Pph</a:t>
          </a:r>
          <a:r>
            <a:rPr lang="en-ID" sz="2300" kern="1200" dirty="0"/>
            <a:t> </a:t>
          </a:r>
          <a:r>
            <a:rPr lang="en-ID" sz="2300" kern="1200" dirty="0" err="1"/>
            <a:t>pasal</a:t>
          </a:r>
          <a:r>
            <a:rPr lang="en-ID" sz="2300" kern="1200" dirty="0"/>
            <a:t> 22</a:t>
          </a:r>
          <a:endParaRPr lang="id-ID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300" kern="1200" dirty="0"/>
            <a:t>PPh pasal 23</a:t>
          </a:r>
        </a:p>
      </dsp:txBody>
      <dsp:txXfrm>
        <a:off x="0" y="1787500"/>
        <a:ext cx="7776864" cy="1764311"/>
      </dsp:txXfrm>
    </dsp:sp>
    <dsp:sp modelId="{BB560656-DFDC-4128-81A9-F29EAD2BCA61}">
      <dsp:nvSpPr>
        <dsp:cNvPr id="0" name=""/>
        <dsp:cNvSpPr/>
      </dsp:nvSpPr>
      <dsp:spPr>
        <a:xfrm>
          <a:off x="388843" y="1359460"/>
          <a:ext cx="5443804" cy="856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63" tIns="0" rIns="205763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300" kern="1200" dirty="0"/>
            <a:t>Pajak Penghasilan:</a:t>
          </a:r>
        </a:p>
      </dsp:txBody>
      <dsp:txXfrm>
        <a:off x="388843" y="1359460"/>
        <a:ext cx="5443804" cy="856080"/>
      </dsp:txXfrm>
    </dsp:sp>
    <dsp:sp modelId="{E8B1AA67-4BB8-4E84-8EB1-5E223E243A92}">
      <dsp:nvSpPr>
        <dsp:cNvPr id="0" name=""/>
        <dsp:cNvSpPr/>
      </dsp:nvSpPr>
      <dsp:spPr>
        <a:xfrm>
          <a:off x="0" y="4336632"/>
          <a:ext cx="7776864" cy="27187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7A1832-2BD5-4B62-9FC6-2451A4BA733A}">
      <dsp:nvSpPr>
        <dsp:cNvPr id="0" name=""/>
        <dsp:cNvSpPr/>
      </dsp:nvSpPr>
      <dsp:spPr>
        <a:xfrm>
          <a:off x="409992" y="0"/>
          <a:ext cx="5443804" cy="856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63" tIns="0" rIns="205763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300" kern="1200" dirty="0"/>
            <a:t>Materai</a:t>
          </a:r>
        </a:p>
      </dsp:txBody>
      <dsp:txXfrm>
        <a:off x="409992" y="0"/>
        <a:ext cx="5443804" cy="8560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396F8BB5-0160-4D93-B07B-B2EED14BD4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6C82E8B-C7DE-45B1-BA4A-81DDEC02565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C909C5-B801-4AED-9475-242FD7C8E8E8}" type="datetimeFigureOut">
              <a:rPr lang="en-ID" smtClean="0"/>
              <a:pPr/>
              <a:t>2/12/2018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FAB558F-DE85-4868-ABAD-75BF83B5D31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922B3AC-844D-4237-B09D-D0D63F67C7E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2EFE19-9569-4D35-A463-745852DC157D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4183102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B16EF1-6762-41FB-8883-87874DA85671}" type="datetimeFigureOut">
              <a:rPr lang="en-ID" smtClean="0"/>
              <a:pPr/>
              <a:t>2/12/2018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3ECB72-8603-4F5E-9731-0205B5C931A9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11983738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FC4F64D-16E3-4773-B402-AE40F0820EFC}" type="slidenum">
              <a:rPr lang="en-US" altLang="en-US" smtClean="0">
                <a:solidFill>
                  <a:srgbClr val="000000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02495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F85F686-CD13-4C54-AFBF-E02B6FB24285}" type="slidenum">
              <a:rPr lang="en-US" altLang="en-US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alt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60471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A3638BB-513B-4EC6-ABD3-80D8DECAF848}" type="slidenum">
              <a:rPr lang="en-US" altLang="en-U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86477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064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065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828653C-7E70-4FFD-8400-E9603872C15E}" type="slidenum"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39538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085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B021497-4DEB-4EB3-A32A-8B79DFC1B9F3}" type="slidenum">
              <a:rPr lang="en-US" altLang="en-U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11376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105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1105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B814177-D373-4DA5-ABA6-5C912EC5CF84}" type="slidenum">
              <a:rPr lang="en-US" altLang="en-U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56444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altLang="en-US"/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5B532CE-DCD4-4252-B763-B57B9138B401}" type="slidenum"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21783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146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1146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B9C7486-A8EB-4D6B-A56D-2CA3FB1704A1}" type="slidenum">
              <a:rPr lang="en-US" altLang="en-U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50650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d-ID" altLang="en-US"/>
          </a:p>
        </p:txBody>
      </p:sp>
      <p:sp>
        <p:nvSpPr>
          <p:cNvPr id="1167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F569323-E8A4-4059-9B1E-392346324571}" type="slidenum">
              <a:rPr lang="en-US" altLang="en-US" smtClean="0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0803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504A95A-9A65-4926-B17A-A8683DF31D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918B82B-B635-4E04-AB68-CBD155BA3C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437F5A3-0363-47A4-831C-EBCDB4033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ADE33-15A8-4FD6-B15B-C2A0E98F8603}" type="datetimeFigureOut">
              <a:rPr lang="en-ID" smtClean="0"/>
              <a:pPr/>
              <a:t>2/12/2018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5FD4F5C-69F6-46D6-B2F3-FBCE4CA1C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208E6A2-0A5D-4DE8-96D6-5AEC25901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DB3E-12FF-465F-97ED-8482459467E8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1308922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3B44595-4403-4776-B0FF-9019C5119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543D7D4-E52C-4948-BC8F-07DCD0B332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7A6A9DA-0F53-4FAF-8AFF-8794592D8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ADE33-15A8-4FD6-B15B-C2A0E98F8603}" type="datetimeFigureOut">
              <a:rPr lang="en-ID" smtClean="0"/>
              <a:pPr/>
              <a:t>2/12/2018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5E44A7A-953F-4493-80DD-B98BB486D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E4D754A-E66D-4E82-9A37-5467A79A5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DB3E-12FF-465F-97ED-8482459467E8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125958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07D9A20-66C8-4527-812D-2192284C53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86AE77A-F2DD-452F-A3F8-CB48684CFD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D5549A3-E0B6-4B0C-A219-5E19CA8AC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ADE33-15A8-4FD6-B15B-C2A0E98F8603}" type="datetimeFigureOut">
              <a:rPr lang="en-ID" smtClean="0"/>
              <a:pPr/>
              <a:t>2/12/2018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CEE1789-C7AA-48E1-B016-7DB1A567A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9C96235-638B-4BCB-A5C4-399690F96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DB3E-12FF-465F-97ED-8482459467E8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3362526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2C8F4A-ABA7-47FA-98E0-7074E54C4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DC76DAD-C0E7-4A13-B261-63E31C3EC6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09FE246-FA0A-41E1-9AA4-7F33BD0D9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ADE33-15A8-4FD6-B15B-C2A0E98F8603}" type="datetimeFigureOut">
              <a:rPr lang="en-ID" smtClean="0"/>
              <a:pPr/>
              <a:t>2/12/2018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B557A58-1743-4A31-87F3-AE552D781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42CC4BE-5566-4B34-8D30-570D6B78B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DB3E-12FF-465F-97ED-8482459467E8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4142267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2C384AA-B39F-4F6E-BE58-1CA5A9327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E5CF4B0-B59A-41A8-A6B6-92B3AD4F38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1EC73F0-917B-4E1A-B7C3-4F6D6DEA5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ADE33-15A8-4FD6-B15B-C2A0E98F8603}" type="datetimeFigureOut">
              <a:rPr lang="en-ID" smtClean="0"/>
              <a:pPr/>
              <a:t>2/12/2018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B7A243E-59E0-431B-932C-EE27B3735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EE0F15A-27AB-4BFB-923D-3B71F7FA9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DB3E-12FF-465F-97ED-8482459467E8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026280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AD0420D-FFD7-4B5B-BB6E-311C37DF7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B684733-EC5C-4BBA-92EF-7B8D3172A2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29068F0-E0B9-42F0-BB8C-8C2C7E3D28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F8F07E8-92BA-4347-9A2A-7892A0DF3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ADE33-15A8-4FD6-B15B-C2A0E98F8603}" type="datetimeFigureOut">
              <a:rPr lang="en-ID" smtClean="0"/>
              <a:pPr/>
              <a:t>2/12/2018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4893B69-4B2C-4261-95DF-20F70C794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8DCE7CC-CF0A-488D-A349-907018A3A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DB3E-12FF-465F-97ED-8482459467E8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946088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58E49C7-B34B-440C-B885-962902372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5312117-503B-4A06-A3FF-F2EB617AE4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6E03ACE-AEA9-44EA-8B77-CBF0AA0269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329BB5BA-E6C8-47FF-A2E9-5AF9C48AB2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AE65398-3CC2-437B-A20B-2614FFBF6D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EA7B950F-EDD2-449C-A4D4-4E783B860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ADE33-15A8-4FD6-B15B-C2A0E98F8603}" type="datetimeFigureOut">
              <a:rPr lang="en-ID" smtClean="0"/>
              <a:pPr/>
              <a:t>2/12/2018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EAAA3BC-08A9-46ED-9D6B-E1089AEA6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C8E9C839-23C6-4563-B915-04EC11D0F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DB3E-12FF-465F-97ED-8482459467E8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1768715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88D803-52D7-46FC-9A5E-E1B19549F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6DA4CFA-4DA8-4E22-B6F3-9D4C09E18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ADE33-15A8-4FD6-B15B-C2A0E98F8603}" type="datetimeFigureOut">
              <a:rPr lang="en-ID" smtClean="0"/>
              <a:pPr/>
              <a:t>2/12/2018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9077B0B-DF81-4C56-81C6-13A879CF1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ABEDB05-D760-4782-8489-6CE59AE09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DB3E-12FF-465F-97ED-8482459467E8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10237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291CAA9-ACE0-47F8-BA06-1D80BA6E3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ADE33-15A8-4FD6-B15B-C2A0E98F8603}" type="datetimeFigureOut">
              <a:rPr lang="en-ID" smtClean="0"/>
              <a:pPr/>
              <a:t>2/12/2018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CE297B2-C89C-4470-9F8F-BBDE45F35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212E590-9AF8-4444-BF1C-28B43BA27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DB3E-12FF-465F-97ED-8482459467E8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3266284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49EE42-D6B9-42ED-BDA0-E6276B88E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C3AC94C-7600-47AA-93B0-D1FDCD631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2F353AD-BEE2-45EE-9519-96C9BD8D03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314C23C-B60E-415F-8D93-1EBEC2476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ADE33-15A8-4FD6-B15B-C2A0E98F8603}" type="datetimeFigureOut">
              <a:rPr lang="en-ID" smtClean="0"/>
              <a:pPr/>
              <a:t>2/12/2018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B1CFD96-BB2A-4730-9ACA-B68CADB62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0624010-08E8-4C42-9B1A-F2767686D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DB3E-12FF-465F-97ED-8482459467E8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2550207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5B7C22-E717-427B-AA27-86A37F0E4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9D6A357-1571-4863-AFD7-CCA013AF02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8B4A46D-7156-4DB2-9505-7ADB3EE3B9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AB46AAC-BA07-456E-B2C3-07A7D9C26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ADE33-15A8-4FD6-B15B-C2A0E98F8603}" type="datetimeFigureOut">
              <a:rPr lang="en-ID" smtClean="0"/>
              <a:pPr/>
              <a:t>2/12/2018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CA1C69C-E43D-44ED-803A-6C08A4108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46A2908-7B93-4317-BBC8-DB375FE12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DB3E-12FF-465F-97ED-8482459467E8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1738735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A16FFB8C-F79C-490D-9EB4-A95F08847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C5A9CAC-BA47-4F38-87A3-81DFA40808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6A4263B-0045-4FDD-8F45-AC84820EBA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ADE33-15A8-4FD6-B15B-C2A0E98F8603}" type="datetimeFigureOut">
              <a:rPr lang="en-ID" smtClean="0"/>
              <a:pPr/>
              <a:t>2/12/2018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CEE2586-11E1-48BF-B8E9-968637F499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DF7F091-9645-4AA1-8B0E-0595AAF4F0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0DB3E-12FF-465F-97ED-8482459467E8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xmlns="" val="3133711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18" Type="http://schemas.openxmlformats.org/officeDocument/2006/relationships/image" Target="../media/image30.png"/><Relationship Id="rId3" Type="http://schemas.openxmlformats.org/officeDocument/2006/relationships/image" Target="../media/image15.png"/><Relationship Id="rId21" Type="http://schemas.openxmlformats.org/officeDocument/2006/relationships/image" Target="../media/image33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17" Type="http://schemas.openxmlformats.org/officeDocument/2006/relationships/image" Target="../media/image29.png"/><Relationship Id="rId25" Type="http://schemas.openxmlformats.org/officeDocument/2006/relationships/image" Target="../media/image37.png"/><Relationship Id="rId2" Type="http://schemas.openxmlformats.org/officeDocument/2006/relationships/image" Target="../media/image14.png"/><Relationship Id="rId16" Type="http://schemas.openxmlformats.org/officeDocument/2006/relationships/image" Target="../media/image28.png"/><Relationship Id="rId20" Type="http://schemas.openxmlformats.org/officeDocument/2006/relationships/image" Target="../media/image3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24" Type="http://schemas.openxmlformats.org/officeDocument/2006/relationships/image" Target="../media/image36.png"/><Relationship Id="rId5" Type="http://schemas.openxmlformats.org/officeDocument/2006/relationships/image" Target="../media/image17.png"/><Relationship Id="rId15" Type="http://schemas.openxmlformats.org/officeDocument/2006/relationships/image" Target="../media/image27.png"/><Relationship Id="rId23" Type="http://schemas.openxmlformats.org/officeDocument/2006/relationships/image" Target="../media/image35.png"/><Relationship Id="rId10" Type="http://schemas.openxmlformats.org/officeDocument/2006/relationships/image" Target="../media/image22.png"/><Relationship Id="rId19" Type="http://schemas.openxmlformats.org/officeDocument/2006/relationships/image" Target="../media/image31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Relationship Id="rId22" Type="http://schemas.openxmlformats.org/officeDocument/2006/relationships/image" Target="../media/image34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2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651" y="164178"/>
            <a:ext cx="1276223" cy="944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1498885" y="149777"/>
            <a:ext cx="9974848" cy="103402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6" tIns="45703" rIns="91406" bIns="45703" anchor="ctr"/>
          <a:lstStyle/>
          <a:p>
            <a:pPr algn="ctr">
              <a:defRPr/>
            </a:pPr>
            <a:r>
              <a:rPr lang="id-ID" sz="3200" b="1" dirty="0">
                <a:latin typeface="Agency FB" pitchFamily="34" charset="0"/>
              </a:rPr>
              <a:t>INSPEKTORAT JENDERAL KEMENRISTEKDIKTI</a:t>
            </a:r>
          </a:p>
        </p:txBody>
      </p:sp>
      <p:sp>
        <p:nvSpPr>
          <p:cNvPr id="6" name="Rectangle 5"/>
          <p:cNvSpPr/>
          <p:nvPr/>
        </p:nvSpPr>
        <p:spPr>
          <a:xfrm>
            <a:off x="175098" y="5807414"/>
            <a:ext cx="11897427" cy="90081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6" tIns="45703" rIns="91406" bIns="45703" anchor="ctr"/>
          <a:lstStyle/>
          <a:p>
            <a:pPr algn="ctr">
              <a:defRPr/>
            </a:pPr>
            <a:endParaRPr lang="id-ID" sz="2400" dirty="0">
              <a:latin typeface="Arial Narrow" pitchFamily="34" charset="0"/>
            </a:endParaRPr>
          </a:p>
          <a:p>
            <a:pPr algn="ctr">
              <a:defRPr/>
            </a:pPr>
            <a:r>
              <a:rPr lang="en-US" sz="1600" b="1" dirty="0" err="1">
                <a:ln w="900" cmpd="sng">
                  <a:solidFill>
                    <a:schemeClr val="tx1">
                      <a:alpha val="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Oleh</a:t>
            </a:r>
            <a:r>
              <a:rPr lang="en-US" sz="1600" b="1" dirty="0">
                <a:ln w="900" cmpd="sng">
                  <a:solidFill>
                    <a:schemeClr val="tx1">
                      <a:alpha val="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en-US" sz="1600" b="1" dirty="0">
                <a:solidFill>
                  <a:schemeClr val="bg1"/>
                </a:solidFill>
                <a:latin typeface="Arial Narrow" pitchFamily="34" charset="0"/>
              </a:rPr>
              <a:t>: </a:t>
            </a:r>
          </a:p>
          <a:p>
            <a:pPr algn="ctr">
              <a:defRPr/>
            </a:pPr>
            <a:r>
              <a:rPr lang="en-ID" b="1" dirty="0" err="1">
                <a:ln w="900" cmpd="sng">
                  <a:solidFill>
                    <a:schemeClr val="tx1">
                      <a:alpha val="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Mohamad</a:t>
            </a:r>
            <a:r>
              <a:rPr lang="en-ID" b="1" dirty="0">
                <a:ln w="900" cmpd="sng">
                  <a:solidFill>
                    <a:schemeClr val="tx1">
                      <a:alpha val="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en-ID" b="1" dirty="0" err="1">
                <a:ln w="900" cmpd="sng">
                  <a:solidFill>
                    <a:schemeClr val="tx1">
                      <a:alpha val="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Hardi</a:t>
            </a:r>
            <a:r>
              <a:rPr lang="en-ID" b="1" dirty="0">
                <a:ln w="900" cmpd="sng">
                  <a:solidFill>
                    <a:schemeClr val="tx1">
                      <a:alpha val="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, </a:t>
            </a:r>
            <a:r>
              <a:rPr lang="en-ID" b="1" dirty="0" err="1">
                <a:ln w="900" cmpd="sng">
                  <a:solidFill>
                    <a:schemeClr val="tx1">
                      <a:alpha val="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Ak</a:t>
            </a:r>
            <a:r>
              <a:rPr lang="en-ID" b="1" dirty="0">
                <a:ln w="900" cmpd="sng">
                  <a:solidFill>
                    <a:schemeClr val="tx1">
                      <a:alpha val="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. </a:t>
            </a:r>
            <a:r>
              <a:rPr lang="en-ID" b="1" dirty="0" err="1">
                <a:ln w="900" cmpd="sng">
                  <a:solidFill>
                    <a:schemeClr val="tx1">
                      <a:alpha val="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Mprof</a:t>
            </a:r>
            <a:r>
              <a:rPr lang="en-ID" b="1" dirty="0">
                <a:ln w="900" cmpd="sng">
                  <a:solidFill>
                    <a:schemeClr val="tx1">
                      <a:alpha val="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en-ID" b="1" dirty="0" err="1">
                <a:ln w="900" cmpd="sng">
                  <a:solidFill>
                    <a:schemeClr val="tx1">
                      <a:alpha val="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Acc</a:t>
            </a:r>
            <a:r>
              <a:rPr lang="en-ID" b="1" dirty="0">
                <a:ln w="900" cmpd="sng">
                  <a:solidFill>
                    <a:schemeClr val="tx1">
                      <a:alpha val="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, CA</a:t>
            </a:r>
            <a:br>
              <a:rPr lang="en-ID" b="1" dirty="0">
                <a:ln w="900" cmpd="sng">
                  <a:solidFill>
                    <a:schemeClr val="tx1">
                      <a:alpha val="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</a:br>
            <a:r>
              <a:rPr lang="id-ID" sz="1600" b="1" dirty="0">
                <a:ln w="900" cmpd="sng">
                  <a:solidFill>
                    <a:schemeClr val="tx1">
                      <a:alpha val="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Inspektur </a:t>
            </a:r>
            <a:r>
              <a:rPr lang="en-ID" sz="1600" b="1" dirty="0">
                <a:ln w="900" cmpd="sng">
                  <a:solidFill>
                    <a:schemeClr val="tx1">
                      <a:alpha val="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1 </a:t>
            </a:r>
            <a:r>
              <a:rPr lang="id-ID" sz="1600" b="1" dirty="0">
                <a:ln w="900" cmpd="sng">
                  <a:solidFill>
                    <a:schemeClr val="tx1">
                      <a:alpha val="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Kemenristekdikti</a:t>
            </a:r>
            <a:r>
              <a:rPr lang="id-ID" sz="2000" dirty="0">
                <a:ln w="900" cmpd="sng">
                  <a:solidFill>
                    <a:schemeClr val="tx1">
                      <a:alpha val="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/>
            </a:r>
            <a:br>
              <a:rPr lang="id-ID" sz="2000" dirty="0">
                <a:ln w="900" cmpd="sng">
                  <a:solidFill>
                    <a:schemeClr val="tx1">
                      <a:alpha val="55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</a:br>
            <a:endParaRPr lang="id-ID" sz="2800" dirty="0">
              <a:latin typeface="Arial Narrow" pitchFamily="34" charset="0"/>
            </a:endParaRPr>
          </a:p>
        </p:txBody>
      </p:sp>
      <p:sp>
        <p:nvSpPr>
          <p:cNvPr id="2053" name="Rectangle 6"/>
          <p:cNvSpPr>
            <a:spLocks noChangeArrowheads="1"/>
          </p:cNvSpPr>
          <p:nvPr/>
        </p:nvSpPr>
        <p:spPr bwMode="auto">
          <a:xfrm>
            <a:off x="583660" y="4334839"/>
            <a:ext cx="11089531" cy="1323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8" tIns="45715" rIns="91428" bIns="45715">
            <a:spAutoFit/>
          </a:bodyPr>
          <a:lstStyle/>
          <a:p>
            <a:pPr algn="ctr"/>
            <a:r>
              <a:rPr lang="en-US" sz="2000" b="1" dirty="0" err="1">
                <a:solidFill>
                  <a:srgbClr val="C00000"/>
                </a:solidFill>
              </a:rPr>
              <a:t>Disampaikan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id-ID" sz="2000" b="1" dirty="0">
                <a:solidFill>
                  <a:srgbClr val="C00000"/>
                </a:solidFill>
              </a:rPr>
              <a:t>pada</a:t>
            </a:r>
          </a:p>
          <a:p>
            <a:pPr algn="ctr"/>
            <a:r>
              <a:rPr lang="en-ID" sz="2000" b="1" dirty="0" err="1">
                <a:solidFill>
                  <a:srgbClr val="C00000"/>
                </a:solidFill>
              </a:rPr>
              <a:t>Sosialisasi</a:t>
            </a:r>
            <a:r>
              <a:rPr lang="en-ID" sz="2000" b="1" dirty="0">
                <a:solidFill>
                  <a:srgbClr val="C00000"/>
                </a:solidFill>
              </a:rPr>
              <a:t> </a:t>
            </a:r>
            <a:r>
              <a:rPr lang="en-ID" sz="2000" b="1" dirty="0" err="1">
                <a:solidFill>
                  <a:srgbClr val="C00000"/>
                </a:solidFill>
              </a:rPr>
              <a:t>Penyusunan</a:t>
            </a:r>
            <a:r>
              <a:rPr lang="en-ID" sz="2000" b="1" dirty="0">
                <a:solidFill>
                  <a:srgbClr val="C00000"/>
                </a:solidFill>
              </a:rPr>
              <a:t> </a:t>
            </a:r>
            <a:r>
              <a:rPr lang="en-ID" sz="2000" b="1" dirty="0" err="1">
                <a:solidFill>
                  <a:srgbClr val="C00000"/>
                </a:solidFill>
              </a:rPr>
              <a:t>Laporan</a:t>
            </a:r>
            <a:r>
              <a:rPr lang="en-ID" sz="2000" b="1" dirty="0">
                <a:solidFill>
                  <a:srgbClr val="C00000"/>
                </a:solidFill>
              </a:rPr>
              <a:t> </a:t>
            </a:r>
            <a:r>
              <a:rPr lang="en-ID" sz="2000" b="1" dirty="0" err="1">
                <a:solidFill>
                  <a:srgbClr val="C00000"/>
                </a:solidFill>
              </a:rPr>
              <a:t>Pertanggungjawaban</a:t>
            </a:r>
            <a:r>
              <a:rPr lang="en-ID" sz="2000" b="1" dirty="0">
                <a:solidFill>
                  <a:srgbClr val="C00000"/>
                </a:solidFill>
              </a:rPr>
              <a:t> Dana </a:t>
            </a:r>
            <a:r>
              <a:rPr lang="en-ID" sz="2000" b="1" dirty="0" err="1">
                <a:solidFill>
                  <a:srgbClr val="C00000"/>
                </a:solidFill>
              </a:rPr>
              <a:t>Hibah</a:t>
            </a:r>
            <a:r>
              <a:rPr lang="en-ID" sz="2000" b="1" dirty="0">
                <a:solidFill>
                  <a:srgbClr val="C00000"/>
                </a:solidFill>
              </a:rPr>
              <a:t> </a:t>
            </a:r>
            <a:r>
              <a:rPr lang="en-ID" sz="2000" b="1" dirty="0" err="1">
                <a:solidFill>
                  <a:srgbClr val="C00000"/>
                </a:solidFill>
              </a:rPr>
              <a:t>Bagi</a:t>
            </a:r>
            <a:r>
              <a:rPr lang="en-ID" sz="2000" b="1" dirty="0">
                <a:solidFill>
                  <a:srgbClr val="C00000"/>
                </a:solidFill>
              </a:rPr>
              <a:t> </a:t>
            </a:r>
            <a:r>
              <a:rPr lang="en-ID" sz="2000" b="1" dirty="0" err="1">
                <a:solidFill>
                  <a:srgbClr val="C00000"/>
                </a:solidFill>
              </a:rPr>
              <a:t>Penerima</a:t>
            </a:r>
            <a:r>
              <a:rPr lang="en-ID" sz="2000" b="1" dirty="0">
                <a:solidFill>
                  <a:srgbClr val="C00000"/>
                </a:solidFill>
              </a:rPr>
              <a:t> </a:t>
            </a:r>
            <a:r>
              <a:rPr lang="en-ID" sz="2000" b="1" dirty="0" err="1">
                <a:solidFill>
                  <a:srgbClr val="C00000"/>
                </a:solidFill>
              </a:rPr>
              <a:t>Hibah</a:t>
            </a:r>
            <a:r>
              <a:rPr lang="en-ID" sz="2000" b="1" dirty="0">
                <a:solidFill>
                  <a:srgbClr val="C00000"/>
                </a:solidFill>
              </a:rPr>
              <a:t> </a:t>
            </a:r>
            <a:r>
              <a:rPr lang="en-ID" sz="2000" b="1" dirty="0" err="1">
                <a:solidFill>
                  <a:srgbClr val="C00000"/>
                </a:solidFill>
              </a:rPr>
              <a:t>Penelitian</a:t>
            </a:r>
            <a:r>
              <a:rPr lang="en-ID" sz="2000" b="1" dirty="0">
                <a:solidFill>
                  <a:srgbClr val="C00000"/>
                </a:solidFill>
              </a:rPr>
              <a:t> </a:t>
            </a:r>
            <a:r>
              <a:rPr lang="en-ID" sz="2000" b="1" dirty="0" err="1">
                <a:solidFill>
                  <a:srgbClr val="C00000"/>
                </a:solidFill>
              </a:rPr>
              <a:t>dan</a:t>
            </a:r>
            <a:r>
              <a:rPr lang="en-ID" sz="2000" b="1" dirty="0">
                <a:solidFill>
                  <a:srgbClr val="C00000"/>
                </a:solidFill>
              </a:rPr>
              <a:t> </a:t>
            </a:r>
            <a:r>
              <a:rPr lang="en-ID" sz="2000" b="1" dirty="0" err="1">
                <a:solidFill>
                  <a:srgbClr val="C00000"/>
                </a:solidFill>
              </a:rPr>
              <a:t>Pengabdian</a:t>
            </a:r>
            <a:r>
              <a:rPr lang="en-ID" sz="2000" b="1" dirty="0">
                <a:solidFill>
                  <a:srgbClr val="C00000"/>
                </a:solidFill>
              </a:rPr>
              <a:t> Masyarakat di </a:t>
            </a:r>
            <a:r>
              <a:rPr lang="en-ID" sz="2000" b="1" dirty="0" err="1">
                <a:solidFill>
                  <a:srgbClr val="C00000"/>
                </a:solidFill>
              </a:rPr>
              <a:t>Lingkungan</a:t>
            </a:r>
            <a:r>
              <a:rPr lang="en-ID" sz="2000" b="1" dirty="0">
                <a:solidFill>
                  <a:srgbClr val="C00000"/>
                </a:solidFill>
              </a:rPr>
              <a:t> </a:t>
            </a:r>
            <a:r>
              <a:rPr lang="en-ID" sz="2000" b="1" dirty="0" err="1">
                <a:solidFill>
                  <a:srgbClr val="C00000"/>
                </a:solidFill>
              </a:rPr>
              <a:t>Kopertis</a:t>
            </a:r>
            <a:r>
              <a:rPr lang="en-ID" sz="2000" b="1" dirty="0">
                <a:solidFill>
                  <a:srgbClr val="C00000"/>
                </a:solidFill>
              </a:rPr>
              <a:t> IV </a:t>
            </a:r>
            <a:r>
              <a:rPr lang="en-ID" sz="2000" b="1" dirty="0" err="1">
                <a:solidFill>
                  <a:srgbClr val="C00000"/>
                </a:solidFill>
              </a:rPr>
              <a:t>Tahun</a:t>
            </a:r>
            <a:r>
              <a:rPr lang="en-ID" sz="2000" b="1" dirty="0">
                <a:solidFill>
                  <a:srgbClr val="C00000"/>
                </a:solidFill>
              </a:rPr>
              <a:t> 2018</a:t>
            </a:r>
            <a:endParaRPr lang="en-US" sz="2000" b="1" dirty="0">
              <a:solidFill>
                <a:srgbClr val="C00000"/>
              </a:solidFill>
            </a:endParaRPr>
          </a:p>
          <a:p>
            <a:pPr algn="ctr"/>
            <a:r>
              <a:rPr lang="en-ID" sz="2000" b="1" dirty="0" err="1">
                <a:solidFill>
                  <a:srgbClr val="C00000"/>
                </a:solidFill>
              </a:rPr>
              <a:t>Jatinangor</a:t>
            </a:r>
            <a:r>
              <a:rPr lang="id-ID" sz="2000" b="1" dirty="0">
                <a:solidFill>
                  <a:srgbClr val="C00000"/>
                </a:solidFill>
              </a:rPr>
              <a:t>, </a:t>
            </a:r>
            <a:r>
              <a:rPr lang="en-ID" sz="2000" b="1" dirty="0">
                <a:solidFill>
                  <a:srgbClr val="C00000"/>
                </a:solidFill>
              </a:rPr>
              <a:t>13</a:t>
            </a:r>
            <a:r>
              <a:rPr lang="id-ID" sz="2000" b="1" dirty="0">
                <a:solidFill>
                  <a:srgbClr val="C00000"/>
                </a:solidFill>
              </a:rPr>
              <a:t> Februari</a:t>
            </a:r>
            <a:r>
              <a:rPr lang="en-US" sz="2000" b="1" dirty="0">
                <a:solidFill>
                  <a:srgbClr val="C00000"/>
                </a:solidFill>
              </a:rPr>
              <a:t> 201</a:t>
            </a:r>
            <a:r>
              <a:rPr lang="id-ID" sz="2000" b="1" dirty="0">
                <a:solidFill>
                  <a:srgbClr val="C00000"/>
                </a:solidFill>
              </a:rPr>
              <a:t>8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82075" y="1721609"/>
            <a:ext cx="9883471" cy="1508095"/>
          </a:xfrm>
          <a:prstGeom prst="rect">
            <a:avLst/>
          </a:prstGeom>
        </p:spPr>
        <p:txBody>
          <a:bodyPr wrap="square" lIns="91428" tIns="45715" rIns="91428" bIns="45715">
            <a:spAutoFit/>
          </a:bodyPr>
          <a:lstStyle/>
          <a:p>
            <a:pPr algn="ctr">
              <a:defRPr/>
            </a:pPr>
            <a:endParaRPr lang="en-US" sz="2800" b="1" dirty="0">
              <a:solidFill>
                <a:srgbClr val="1F497D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entury Gothic"/>
              <a:cs typeface="Tahoma" pitchFamily="34" charset="0"/>
            </a:endParaRPr>
          </a:p>
          <a:p>
            <a:pPr algn="ctr">
              <a:defRPr/>
            </a:pPr>
            <a:r>
              <a:rPr lang="en-US" sz="3200" b="1" dirty="0"/>
              <a:t>TATA CARA PERHITUNGAN PPH/PPN DANA HIBAH PENELITIAN DAN PENGABDIAN BAGI MASYARAKAT</a:t>
            </a:r>
            <a:endParaRPr lang="id-ID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76788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id-ID" b="1" dirty="0"/>
              <a:t>TARIF PAJAK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064326" y="1676401"/>
          <a:ext cx="8394124" cy="4357687"/>
        </p:xfrm>
        <a:graphic>
          <a:graphicData uri="http://schemas.openxmlformats.org/drawingml/2006/table">
            <a:tbl>
              <a:tblPr/>
              <a:tblGrid>
                <a:gridCol w="205431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6127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9386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8467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24727"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noProof="1">
                          <a:latin typeface="Arial"/>
                        </a:rPr>
                        <a:t>PAJAK</a:t>
                      </a:r>
                    </a:p>
                  </a:txBody>
                  <a:tcPr marL="9526" marR="9526" marT="7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noProof="1">
                          <a:latin typeface="Arial"/>
                        </a:rPr>
                        <a:t>WAJIB PAJAK</a:t>
                      </a:r>
                    </a:p>
                  </a:txBody>
                  <a:tcPr marL="9526" marR="9526" marT="7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noProof="1">
                          <a:latin typeface="Arial"/>
                        </a:rPr>
                        <a:t>PUNYA </a:t>
                      </a:r>
                    </a:p>
                    <a:p>
                      <a:pPr algn="ctr" fontAlgn="b"/>
                      <a:r>
                        <a:rPr lang="id-ID" sz="1800" b="1" i="0" u="none" strike="noStrike" noProof="1">
                          <a:latin typeface="Arial"/>
                        </a:rPr>
                        <a:t>NPWP</a:t>
                      </a:r>
                    </a:p>
                  </a:txBody>
                  <a:tcPr marL="9526" marR="9526" marT="7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noProof="1">
                          <a:latin typeface="Arial"/>
                        </a:rPr>
                        <a:t>TIDAK PUNYA NPWP</a:t>
                      </a:r>
                    </a:p>
                  </a:txBody>
                  <a:tcPr marL="9526" marR="9526" marT="7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82428">
                <a:tc rowSpan="3"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noProof="1">
                          <a:solidFill>
                            <a:srgbClr val="0000FF"/>
                          </a:solidFill>
                          <a:latin typeface="Arial"/>
                        </a:rPr>
                        <a:t>PPh 21</a:t>
                      </a:r>
                    </a:p>
                    <a:p>
                      <a:pPr algn="ctr" fontAlgn="b"/>
                      <a:r>
                        <a:rPr lang="id-ID" sz="1800" b="1" i="0" u="none" strike="noStrike" noProof="1">
                          <a:solidFill>
                            <a:srgbClr val="0000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6" marR="9526" marT="7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noProof="1">
                          <a:latin typeface="Arial"/>
                        </a:rPr>
                        <a:t>PNS Gol IV</a:t>
                      </a:r>
                    </a:p>
                    <a:p>
                      <a:pPr algn="ctr" fontAlgn="b"/>
                      <a:r>
                        <a:rPr lang="id-ID" sz="1800" b="1" i="0" u="none" strike="noStrike" noProof="1">
                          <a:latin typeface="Arial"/>
                        </a:rPr>
                        <a:t>PNS Gol III</a:t>
                      </a:r>
                    </a:p>
                    <a:p>
                      <a:pPr algn="ctr" fontAlgn="b"/>
                      <a:r>
                        <a:rPr lang="id-ID" sz="1800" b="1" i="0" u="none" strike="noStrike" noProof="1">
                          <a:latin typeface="Arial"/>
                        </a:rPr>
                        <a:t>Gol I dan II</a:t>
                      </a:r>
                    </a:p>
                  </a:txBody>
                  <a:tcPr marL="9526" marR="9526" marT="7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noProof="1">
                          <a:latin typeface="Arial"/>
                        </a:rPr>
                        <a:t>15%</a:t>
                      </a:r>
                    </a:p>
                    <a:p>
                      <a:pPr algn="ctr" fontAlgn="b"/>
                      <a:r>
                        <a:rPr lang="id-ID" sz="1800" b="1" i="0" u="none" strike="noStrike" noProof="1">
                          <a:latin typeface="Arial"/>
                        </a:rPr>
                        <a:t>5%</a:t>
                      </a:r>
                    </a:p>
                    <a:p>
                      <a:pPr algn="ctr" fontAlgn="b"/>
                      <a:r>
                        <a:rPr lang="id-ID" sz="1800" b="1" i="0" u="none" strike="noStrike" noProof="1">
                          <a:latin typeface="Arial"/>
                        </a:rPr>
                        <a:t>0%</a:t>
                      </a:r>
                    </a:p>
                  </a:txBody>
                  <a:tcPr marL="9526" marR="9526" marT="7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noProof="1">
                          <a:latin typeface="Arial"/>
                        </a:rPr>
                        <a:t>18% </a:t>
                      </a:r>
                      <a:r>
                        <a:rPr lang="id-ID" sz="1400" b="1" i="0" u="none" strike="noStrike" noProof="1">
                          <a:latin typeface="Arial"/>
                        </a:rPr>
                        <a:t>(20% lebih</a:t>
                      </a:r>
                      <a:r>
                        <a:rPr lang="id-ID" sz="1400" b="1" i="0" u="none" strike="noStrike" baseline="0" noProof="1">
                          <a:latin typeface="Arial"/>
                        </a:rPr>
                        <a:t> tinggi)</a:t>
                      </a:r>
                      <a:endParaRPr lang="id-ID" sz="1800" b="1" i="0" u="none" strike="noStrike" noProof="1">
                        <a:latin typeface="Arial"/>
                      </a:endParaRPr>
                    </a:p>
                    <a:p>
                      <a:pPr algn="ctr" fontAlgn="b"/>
                      <a:r>
                        <a:rPr lang="id-ID" sz="1800" b="1" i="0" u="none" strike="noStrike" noProof="1">
                          <a:latin typeface="Arial"/>
                        </a:rPr>
                        <a:t>6% </a:t>
                      </a:r>
                      <a:r>
                        <a:rPr lang="id-ID" sz="1400" b="1" i="0" u="none" strike="noStrike" noProof="1">
                          <a:latin typeface="Arial"/>
                        </a:rPr>
                        <a:t>(20% lebih</a:t>
                      </a:r>
                      <a:r>
                        <a:rPr lang="id-ID" sz="1400" b="1" i="0" u="none" strike="noStrike" baseline="0" noProof="1">
                          <a:latin typeface="Arial"/>
                        </a:rPr>
                        <a:t> tinggi)</a:t>
                      </a:r>
                      <a:endParaRPr lang="id-ID" sz="1800" b="1" i="0" u="none" strike="noStrike" noProof="1">
                        <a:latin typeface="Arial"/>
                      </a:endParaRPr>
                    </a:p>
                    <a:p>
                      <a:pPr algn="ctr" fontAlgn="b"/>
                      <a:r>
                        <a:rPr lang="id-ID" sz="1800" b="1" i="0" u="none" strike="noStrike" noProof="1">
                          <a:latin typeface="Arial"/>
                        </a:rPr>
                        <a:t>0%</a:t>
                      </a:r>
                    </a:p>
                  </a:txBody>
                  <a:tcPr marL="9526" marR="9526" marT="7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7026">
                <a:tc vMerge="1">
                  <a:txBody>
                    <a:bodyPr/>
                    <a:lstStyle/>
                    <a:p>
                      <a:pPr algn="ctr" fontAlgn="b"/>
                      <a:endParaRPr lang="id-ID" sz="1500" b="1" i="0" u="none" strike="noStrike" noProof="1">
                        <a:solidFill>
                          <a:srgbClr val="0000FF"/>
                        </a:solidFill>
                        <a:latin typeface="Arial"/>
                      </a:endParaRPr>
                    </a:p>
                  </a:txBody>
                  <a:tcPr marL="9526" marR="9526" marT="7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noProof="1">
                          <a:latin typeface="Arial"/>
                        </a:rPr>
                        <a:t>Non PNS</a:t>
                      </a:r>
                    </a:p>
                  </a:txBody>
                  <a:tcPr marL="9526" marR="9526" marT="7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noProof="1">
                          <a:latin typeface="Arial"/>
                        </a:rPr>
                        <a:t>5%</a:t>
                      </a:r>
                    </a:p>
                  </a:txBody>
                  <a:tcPr marL="9526" marR="9526" marT="7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noProof="1">
                          <a:latin typeface="Arial"/>
                        </a:rPr>
                        <a:t>6%</a:t>
                      </a:r>
                    </a:p>
                  </a:txBody>
                  <a:tcPr marL="9526" marR="9526" marT="7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82428">
                <a:tc vMerge="1">
                  <a:txBody>
                    <a:bodyPr/>
                    <a:lstStyle/>
                    <a:p>
                      <a:pPr algn="ctr" fontAlgn="b"/>
                      <a:endParaRPr lang="id-ID" sz="1500" b="1" i="0" u="none" strike="noStrike" noProof="1">
                        <a:solidFill>
                          <a:srgbClr val="0000FF"/>
                        </a:solidFill>
                        <a:latin typeface="Arial"/>
                      </a:endParaRPr>
                    </a:p>
                  </a:txBody>
                  <a:tcPr marL="9526" marR="9526" marT="71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 b="1" i="0" u="none" strike="noStrike" noProof="1">
                          <a:latin typeface="Arial"/>
                        </a:rPr>
                        <a:t>Upah Tukang dan Kuli &gt; 200.000 per hari</a:t>
                      </a:r>
                    </a:p>
                  </a:txBody>
                  <a:tcPr marL="9526" marR="9526" marT="7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noProof="1">
                          <a:latin typeface="Arial"/>
                        </a:rPr>
                        <a:t>5%</a:t>
                      </a:r>
                    </a:p>
                  </a:txBody>
                  <a:tcPr marL="9526" marR="9526" marT="7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noProof="1">
                          <a:latin typeface="Arial"/>
                        </a:rPr>
                        <a:t>6%</a:t>
                      </a:r>
                    </a:p>
                  </a:txBody>
                  <a:tcPr marL="9526" marR="9526" marT="7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7026"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noProof="1">
                          <a:solidFill>
                            <a:srgbClr val="0000FF"/>
                          </a:solidFill>
                          <a:latin typeface="Arial"/>
                        </a:rPr>
                        <a:t>PPh 22</a:t>
                      </a:r>
                    </a:p>
                  </a:txBody>
                  <a:tcPr marL="9526" marR="9526" marT="7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noProof="1">
                          <a:latin typeface="Arial"/>
                        </a:rPr>
                        <a:t>Rekanan/Toko</a:t>
                      </a:r>
                    </a:p>
                  </a:txBody>
                  <a:tcPr marL="9526" marR="9526" marT="7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noProof="1">
                          <a:latin typeface="Arial"/>
                        </a:rPr>
                        <a:t>1,5%</a:t>
                      </a:r>
                    </a:p>
                  </a:txBody>
                  <a:tcPr marL="9526" marR="9526" marT="7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noProof="1">
                          <a:latin typeface="Arial"/>
                        </a:rPr>
                        <a:t>3%</a:t>
                      </a:r>
                    </a:p>
                  </a:txBody>
                  <a:tcPr marL="9526" marR="9526" marT="7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7026"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noProof="1">
                          <a:solidFill>
                            <a:srgbClr val="0000FF"/>
                          </a:solidFill>
                          <a:latin typeface="Arial"/>
                        </a:rPr>
                        <a:t>PPh 23</a:t>
                      </a:r>
                    </a:p>
                  </a:txBody>
                  <a:tcPr marL="9526" marR="9526" marT="7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noProof="1">
                          <a:latin typeface="Arial"/>
                        </a:rPr>
                        <a:t>Rekanan/Toko</a:t>
                      </a:r>
                    </a:p>
                  </a:txBody>
                  <a:tcPr marL="9526" marR="9526" marT="7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noProof="1">
                          <a:latin typeface="Arial"/>
                        </a:rPr>
                        <a:t>2%</a:t>
                      </a:r>
                    </a:p>
                  </a:txBody>
                  <a:tcPr marL="9526" marR="9526" marT="7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noProof="1">
                          <a:latin typeface="Arial"/>
                        </a:rPr>
                        <a:t>4%</a:t>
                      </a:r>
                    </a:p>
                  </a:txBody>
                  <a:tcPr marL="9526" marR="9526" marT="7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7026"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noProof="1">
                          <a:solidFill>
                            <a:srgbClr val="0000FF"/>
                          </a:solidFill>
                          <a:latin typeface="Arial"/>
                        </a:rPr>
                        <a:t>PPN</a:t>
                      </a:r>
                    </a:p>
                  </a:txBody>
                  <a:tcPr marL="9526" marR="9526" marT="7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noProof="1">
                          <a:latin typeface="Arial"/>
                        </a:rPr>
                        <a:t>Rekanan/Toko</a:t>
                      </a:r>
                    </a:p>
                  </a:txBody>
                  <a:tcPr marL="9526" marR="9526" marT="7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noProof="1">
                          <a:latin typeface="Arial"/>
                        </a:rPr>
                        <a:t>10%</a:t>
                      </a:r>
                    </a:p>
                  </a:txBody>
                  <a:tcPr marL="9526" marR="9526" marT="7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1800" b="1" i="0" u="none" strike="noStrike" noProof="1">
                          <a:latin typeface="Arial"/>
                        </a:rPr>
                        <a:t>10%</a:t>
                      </a:r>
                    </a:p>
                  </a:txBody>
                  <a:tcPr marL="9526" marR="9526" marT="71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118475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12428" y="2194645"/>
            <a:ext cx="8167143" cy="3705275"/>
          </a:xfrm>
        </p:spPr>
        <p:txBody>
          <a:bodyPr>
            <a:normAutofit/>
          </a:bodyPr>
          <a:lstStyle/>
          <a:p>
            <a:r>
              <a:rPr lang="id-ID" sz="3200" dirty="0"/>
              <a:t>Pajak yang terkait dengan penghasilan</a:t>
            </a:r>
          </a:p>
          <a:p>
            <a:r>
              <a:rPr lang="id-ID" sz="3200" dirty="0"/>
              <a:t>Objek Pajak: Penghasilan</a:t>
            </a:r>
          </a:p>
          <a:p>
            <a:r>
              <a:rPr lang="id-ID" sz="3200" dirty="0"/>
              <a:t>Wajib Pajak: Penerima penghasilan</a:t>
            </a:r>
          </a:p>
          <a:p>
            <a:r>
              <a:rPr lang="id-ID" sz="3200" dirty="0"/>
              <a:t>Pemotong pajak: pemberi kerja/pemberi penghasilan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2176" y="73183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id-ID" sz="4000" b="1" dirty="0" smtClean="0"/>
              <a:t>PAJAK PENGHASILAN</a:t>
            </a:r>
            <a:endParaRPr lang="id-ID" sz="4000" b="1" dirty="0"/>
          </a:p>
        </p:txBody>
      </p:sp>
    </p:spTree>
    <p:extLst>
      <p:ext uri="{BB962C8B-B14F-4D97-AF65-F5344CB8AC3E}">
        <p14:creationId xmlns:p14="http://schemas.microsoft.com/office/powerpoint/2010/main" xmlns="" val="1865161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87644" y="457201"/>
            <a:ext cx="7543800" cy="703263"/>
          </a:xfr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ID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SPJ </a:t>
            </a:r>
            <a:r>
              <a:rPr lang="id-ID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PPH PASAL 21</a:t>
            </a:r>
            <a:r>
              <a:rPr lang="en-ID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I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HONORARIUM</a:t>
            </a:r>
            <a:r>
              <a:rPr lang="id-ID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id-ID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02327" y="1524000"/>
            <a:ext cx="9268691" cy="3962400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endParaRPr lang="id-ID" sz="2400" spc="-25" dirty="0" smtClean="0">
              <a:cs typeface="Arial"/>
            </a:endParaRPr>
          </a:p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lang="sv-SE" sz="2400" spc="-25" dirty="0" smtClean="0">
                <a:cs typeface="Arial"/>
              </a:rPr>
              <a:t>SK</a:t>
            </a:r>
            <a:r>
              <a:rPr lang="sv-SE" sz="2400" dirty="0" smtClean="0">
                <a:cs typeface="Arial"/>
              </a:rPr>
              <a:t>/</a:t>
            </a:r>
            <a:r>
              <a:rPr lang="sv-SE" sz="2400" spc="-19" dirty="0" smtClean="0">
                <a:cs typeface="Arial"/>
              </a:rPr>
              <a:t>S</a:t>
            </a:r>
            <a:r>
              <a:rPr lang="sv-SE" sz="2400" spc="9" dirty="0" smtClean="0">
                <a:cs typeface="Arial"/>
              </a:rPr>
              <a:t>u</a:t>
            </a:r>
            <a:r>
              <a:rPr lang="sv-SE" sz="2400" spc="19" dirty="0" smtClean="0">
                <a:cs typeface="Arial"/>
              </a:rPr>
              <a:t>r</a:t>
            </a:r>
            <a:r>
              <a:rPr lang="sv-SE" sz="2400" spc="-59" dirty="0" smtClean="0">
                <a:cs typeface="Arial"/>
              </a:rPr>
              <a:t>a</a:t>
            </a:r>
            <a:r>
              <a:rPr lang="sv-SE" sz="2400" dirty="0" smtClean="0">
                <a:cs typeface="Arial"/>
              </a:rPr>
              <a:t>t</a:t>
            </a:r>
            <a:r>
              <a:rPr lang="sv-SE" sz="2400" spc="89" dirty="0" smtClean="0">
                <a:cs typeface="Arial"/>
              </a:rPr>
              <a:t> </a:t>
            </a:r>
            <a:r>
              <a:rPr lang="sv-SE" sz="2400" spc="-44" dirty="0">
                <a:cs typeface="Arial"/>
              </a:rPr>
              <a:t>T</a:t>
            </a:r>
            <a:r>
              <a:rPr lang="sv-SE" sz="2400" spc="9" dirty="0">
                <a:cs typeface="Arial"/>
              </a:rPr>
              <a:t>u</a:t>
            </a:r>
            <a:r>
              <a:rPr lang="sv-SE" sz="2400" spc="-59" dirty="0">
                <a:cs typeface="Arial"/>
              </a:rPr>
              <a:t>ga</a:t>
            </a:r>
            <a:r>
              <a:rPr lang="sv-SE" sz="2400" dirty="0">
                <a:cs typeface="Arial"/>
              </a:rPr>
              <a:t>s/D</a:t>
            </a:r>
            <a:r>
              <a:rPr lang="sv-SE" sz="2400" spc="-64" dirty="0">
                <a:cs typeface="Arial"/>
              </a:rPr>
              <a:t>o</a:t>
            </a:r>
            <a:r>
              <a:rPr lang="sv-SE" sz="2400" dirty="0">
                <a:cs typeface="Arial"/>
              </a:rPr>
              <a:t>k</a:t>
            </a:r>
            <a:r>
              <a:rPr lang="sv-SE" sz="2400" spc="9" dirty="0">
                <a:cs typeface="Arial"/>
              </a:rPr>
              <a:t>u</a:t>
            </a:r>
            <a:r>
              <a:rPr lang="sv-SE" sz="2400" spc="19" dirty="0">
                <a:cs typeface="Arial"/>
              </a:rPr>
              <a:t>m</a:t>
            </a:r>
            <a:r>
              <a:rPr lang="sv-SE" sz="2400" spc="-59" dirty="0">
                <a:cs typeface="Arial"/>
              </a:rPr>
              <a:t>e</a:t>
            </a:r>
            <a:r>
              <a:rPr lang="sv-SE" sz="2400" dirty="0">
                <a:cs typeface="Arial"/>
              </a:rPr>
              <a:t>n</a:t>
            </a:r>
            <a:r>
              <a:rPr lang="sv-SE" sz="2400" spc="244" dirty="0">
                <a:cs typeface="Arial"/>
              </a:rPr>
              <a:t> </a:t>
            </a:r>
            <a:r>
              <a:rPr lang="sv-SE" sz="2400" spc="-25" dirty="0">
                <a:cs typeface="Arial"/>
              </a:rPr>
              <a:t>P</a:t>
            </a:r>
            <a:r>
              <a:rPr lang="sv-SE" sz="2400" spc="-59" dirty="0">
                <a:cs typeface="Arial"/>
              </a:rPr>
              <a:t>e</a:t>
            </a:r>
            <a:r>
              <a:rPr lang="sv-SE" sz="2400" spc="9" dirty="0">
                <a:cs typeface="Arial"/>
              </a:rPr>
              <a:t>nu</a:t>
            </a:r>
            <a:r>
              <a:rPr lang="sv-SE" sz="2400" spc="-59" dirty="0">
                <a:cs typeface="Arial"/>
              </a:rPr>
              <a:t>ga</a:t>
            </a:r>
            <a:r>
              <a:rPr lang="sv-SE" sz="2400" dirty="0">
                <a:cs typeface="Arial"/>
              </a:rPr>
              <a:t>s</a:t>
            </a:r>
            <a:r>
              <a:rPr lang="sv-SE" sz="2400" spc="-59" dirty="0">
                <a:cs typeface="Arial"/>
              </a:rPr>
              <a:t>a</a:t>
            </a:r>
            <a:r>
              <a:rPr lang="sv-SE" sz="2400" dirty="0">
                <a:cs typeface="Arial"/>
              </a:rPr>
              <a:t>n</a:t>
            </a:r>
          </a:p>
          <a:p>
            <a:pPr marL="0" indent="0">
              <a:lnSpc>
                <a:spcPts val="2555"/>
              </a:lnSpc>
              <a:spcBef>
                <a:spcPts val="127"/>
              </a:spcBef>
              <a:buNone/>
            </a:pPr>
            <a:endParaRPr lang="sv-SE" sz="2400" dirty="0">
              <a:cs typeface="Arial"/>
            </a:endParaRPr>
          </a:p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lang="sv-SE" sz="2400" spc="-39" dirty="0">
                <a:cs typeface="Arial"/>
              </a:rPr>
              <a:t>T</a:t>
            </a:r>
            <a:r>
              <a:rPr lang="sv-SE" sz="2400" spc="-59" dirty="0">
                <a:cs typeface="Arial"/>
              </a:rPr>
              <a:t>a</a:t>
            </a:r>
            <a:r>
              <a:rPr lang="sv-SE" sz="2400" spc="14" dirty="0">
                <a:cs typeface="Arial"/>
              </a:rPr>
              <a:t>n</a:t>
            </a:r>
            <a:r>
              <a:rPr lang="sv-SE" sz="2400" spc="-59" dirty="0">
                <a:cs typeface="Arial"/>
              </a:rPr>
              <a:t>d</a:t>
            </a:r>
            <a:r>
              <a:rPr lang="sv-SE" sz="2400" dirty="0">
                <a:cs typeface="Arial"/>
              </a:rPr>
              <a:t>a</a:t>
            </a:r>
            <a:r>
              <a:rPr lang="sv-SE" sz="2400" spc="174" dirty="0">
                <a:cs typeface="Arial"/>
              </a:rPr>
              <a:t> </a:t>
            </a:r>
            <a:r>
              <a:rPr lang="sv-SE" sz="2400" spc="-39" dirty="0">
                <a:cs typeface="Arial"/>
              </a:rPr>
              <a:t>T</a:t>
            </a:r>
            <a:r>
              <a:rPr lang="sv-SE" sz="2400" spc="-59" dirty="0">
                <a:cs typeface="Arial"/>
              </a:rPr>
              <a:t>e</a:t>
            </a:r>
            <a:r>
              <a:rPr lang="sv-SE" sz="2400" spc="25" dirty="0">
                <a:cs typeface="Arial"/>
              </a:rPr>
              <a:t>r</a:t>
            </a:r>
            <a:r>
              <a:rPr lang="sv-SE" sz="2400" dirty="0">
                <a:cs typeface="Arial"/>
              </a:rPr>
              <a:t>i</a:t>
            </a:r>
            <a:r>
              <a:rPr lang="sv-SE" sz="2400" spc="14" dirty="0">
                <a:cs typeface="Arial"/>
              </a:rPr>
              <a:t>m</a:t>
            </a:r>
            <a:r>
              <a:rPr lang="sv-SE" sz="2400" dirty="0">
                <a:cs typeface="Arial"/>
              </a:rPr>
              <a:t>a</a:t>
            </a:r>
            <a:r>
              <a:rPr lang="sv-SE" sz="2400" spc="29" dirty="0">
                <a:cs typeface="Arial"/>
              </a:rPr>
              <a:t> </a:t>
            </a:r>
            <a:r>
              <a:rPr lang="sv-SE" sz="2400" dirty="0">
                <a:cs typeface="Arial"/>
              </a:rPr>
              <a:t>H</a:t>
            </a:r>
            <a:r>
              <a:rPr lang="sv-SE" sz="2400" spc="-64" dirty="0">
                <a:cs typeface="Arial"/>
              </a:rPr>
              <a:t>o</a:t>
            </a:r>
            <a:r>
              <a:rPr lang="sv-SE" sz="2400" spc="9" dirty="0">
                <a:cs typeface="Arial"/>
              </a:rPr>
              <a:t>n</a:t>
            </a:r>
            <a:r>
              <a:rPr lang="sv-SE" sz="2400" spc="-59" dirty="0">
                <a:cs typeface="Arial"/>
              </a:rPr>
              <a:t>o</a:t>
            </a:r>
            <a:r>
              <a:rPr lang="sv-SE" sz="2400" dirty="0">
                <a:cs typeface="Arial"/>
              </a:rPr>
              <a:t>r</a:t>
            </a:r>
            <a:r>
              <a:rPr lang="sv-SE" sz="2400" spc="114" dirty="0">
                <a:cs typeface="Arial"/>
              </a:rPr>
              <a:t> </a:t>
            </a:r>
            <a:r>
              <a:rPr lang="sv-SE" sz="2400" spc="-59" dirty="0">
                <a:cs typeface="Arial"/>
              </a:rPr>
              <a:t>da</a:t>
            </a:r>
            <a:r>
              <a:rPr lang="sv-SE" sz="2400" spc="9" dirty="0">
                <a:cs typeface="Arial"/>
              </a:rPr>
              <a:t>n</a:t>
            </a:r>
            <a:r>
              <a:rPr lang="sv-SE" sz="2400" dirty="0">
                <a:cs typeface="Arial"/>
              </a:rPr>
              <a:t>/</a:t>
            </a:r>
            <a:r>
              <a:rPr lang="sv-SE" sz="2400" spc="-54" dirty="0">
                <a:cs typeface="Arial"/>
              </a:rPr>
              <a:t>a</a:t>
            </a:r>
            <a:r>
              <a:rPr lang="sv-SE" sz="2400" dirty="0">
                <a:cs typeface="Arial"/>
              </a:rPr>
              <a:t>t</a:t>
            </a:r>
            <a:r>
              <a:rPr lang="sv-SE" sz="2400" spc="-54" dirty="0">
                <a:cs typeface="Arial"/>
              </a:rPr>
              <a:t>a</a:t>
            </a:r>
            <a:r>
              <a:rPr lang="sv-SE" sz="2400" dirty="0">
                <a:cs typeface="Arial"/>
              </a:rPr>
              <a:t>u</a:t>
            </a:r>
            <a:r>
              <a:rPr lang="sv-SE" sz="2400" spc="244" dirty="0">
                <a:cs typeface="Arial"/>
              </a:rPr>
              <a:t> </a:t>
            </a:r>
            <a:r>
              <a:rPr lang="sv-SE" sz="2400" spc="-25" dirty="0">
                <a:cs typeface="Arial"/>
              </a:rPr>
              <a:t>B</a:t>
            </a:r>
            <a:r>
              <a:rPr lang="sv-SE" sz="2400" spc="9" dirty="0">
                <a:cs typeface="Arial"/>
              </a:rPr>
              <a:t>u</a:t>
            </a:r>
            <a:r>
              <a:rPr lang="sv-SE" sz="2400" dirty="0">
                <a:cs typeface="Arial"/>
              </a:rPr>
              <a:t>kti</a:t>
            </a:r>
          </a:p>
          <a:p>
            <a:pPr algn="just">
              <a:lnSpc>
                <a:spcPct val="100000"/>
              </a:lnSpc>
              <a:buFont typeface="Arial" charset="0"/>
              <a:buChar char="•"/>
              <a:defRPr/>
            </a:pPr>
            <a:r>
              <a:rPr lang="id-ID" sz="2400" dirty="0"/>
              <a:t>Dikenakan sehubungan dengan adanya pembayaran honorarium/ upah dan imbalan lain yang sejenis</a:t>
            </a:r>
          </a:p>
          <a:p>
            <a:pPr algn="just">
              <a:lnSpc>
                <a:spcPct val="100000"/>
              </a:lnSpc>
              <a:buFont typeface="Arial" charset="0"/>
              <a:buChar char="•"/>
              <a:defRPr/>
            </a:pPr>
            <a:r>
              <a:rPr lang="id-ID" sz="2400" dirty="0"/>
              <a:t>Tarif </a:t>
            </a:r>
            <a:r>
              <a:rPr lang="id-ID" sz="2400" dirty="0">
                <a:sym typeface="Wingdings" panose="05000000000000000000" pitchFamily="2" charset="2"/>
              </a:rPr>
              <a:t> lihat tabel</a:t>
            </a:r>
            <a:endParaRPr lang="id-ID" sz="2400" dirty="0"/>
          </a:p>
          <a:p>
            <a:pPr algn="just">
              <a:lnSpc>
                <a:spcPct val="100000"/>
              </a:lnSpc>
              <a:buFont typeface="Arial" charset="0"/>
              <a:buChar char="•"/>
              <a:defRPr/>
            </a:pPr>
            <a:r>
              <a:rPr lang="id-ID" sz="2400" dirty="0"/>
              <a:t>Disetor ke Bank Persepsi/Kantor Pos dengan menggunakan SSP paling lambat tanggal 10 bulan </a:t>
            </a:r>
            <a:r>
              <a:rPr lang="id-ID" sz="2400" dirty="0" smtClean="0"/>
              <a:t>berikutnya</a:t>
            </a:r>
            <a:endParaRPr lang="id-ID" sz="2400" dirty="0"/>
          </a:p>
        </p:txBody>
      </p:sp>
      <p:sp>
        <p:nvSpPr>
          <p:cNvPr id="9933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lnSpc>
                <a:spcPts val="3000"/>
              </a:lnSpc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lnSpc>
                <a:spcPts val="2800"/>
              </a:lnSpc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6BB1C9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ES" altLang="en-US" sz="12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IAI Wilayah Jawa Timur</a:t>
            </a:r>
            <a:endParaRPr lang="en-US" altLang="en-US" sz="120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333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10007601" y="5564189"/>
            <a:ext cx="479425" cy="274637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lnSpc>
                <a:spcPts val="3000"/>
              </a:lnSpc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lnSpc>
                <a:spcPts val="2800"/>
              </a:lnSpc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6BB1C9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B5DF8E57-B443-49A9-9B50-2C09CDF812FA}" type="slidenum">
              <a:rPr lang="id-ID" altLang="en-US"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 fontAlgn="base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12</a:t>
            </a:fld>
            <a:endParaRPr lang="id-ID" altLang="en-US" sz="1200">
              <a:solidFill>
                <a:srgbClr val="8989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03665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33048" y="388793"/>
            <a:ext cx="7650163" cy="75723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</a:rPr>
              <a:t>CONTOH PENGHITUNGAN</a:t>
            </a:r>
            <a:r>
              <a:rPr lang="id-ID" sz="28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</a:rPr>
              <a:t> </a:t>
            </a:r>
            <a:r>
              <a:rPr lang="en-US" sz="2800" dirty="0" err="1">
                <a:solidFill>
                  <a:schemeClr val="bg1">
                    <a:lumMod val="50000"/>
                  </a:schemeClr>
                </a:solidFill>
                <a:latin typeface="Arial" pitchFamily="34" charset="0"/>
              </a:rPr>
              <a:t>PPh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</a:rPr>
              <a:t> PASAL 21</a:t>
            </a:r>
            <a:endParaRPr lang="id-ID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97203" y="1442303"/>
            <a:ext cx="10096107" cy="4166646"/>
          </a:xfr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>
            <a:noAutofit/>
          </a:bodyPr>
          <a:lstStyle/>
          <a:p>
            <a:pPr marL="421321" indent="-421321" defTabSz="920665">
              <a:spcBef>
                <a:spcPct val="50000"/>
              </a:spcBef>
              <a:buFontTx/>
              <a:buAutoNum type="arabicPeriod"/>
              <a:defRPr/>
            </a:pPr>
            <a:r>
              <a:rPr lang="id-ID" sz="2000" noProof="1">
                <a:latin typeface="Arial" pitchFamily="34" charset="0"/>
              </a:rPr>
              <a:t>Jika Penerima honorarium PNS</a:t>
            </a:r>
          </a:p>
          <a:p>
            <a:pPr marL="421321" indent="-421321" defTabSz="920665">
              <a:spcBef>
                <a:spcPct val="50000"/>
              </a:spcBef>
              <a:buNone/>
              <a:defRPr/>
            </a:pPr>
            <a:r>
              <a:rPr lang="id-ID" sz="2000" noProof="1">
                <a:latin typeface="Arial" pitchFamily="34" charset="0"/>
              </a:rPr>
              <a:t>      Bendahara</a:t>
            </a:r>
            <a:r>
              <a:rPr lang="en-ID" sz="2000" noProof="1">
                <a:latin typeface="Arial" pitchFamily="34" charset="0"/>
              </a:rPr>
              <a:t>/Ketua Pelaksana Penelitian</a:t>
            </a:r>
            <a:r>
              <a:rPr lang="id-ID" sz="2000" noProof="1">
                <a:latin typeface="Arial" pitchFamily="34" charset="0"/>
              </a:rPr>
              <a:t> membayar honor kepada Amir ( PNS/IV.a) sebesar Rp 1.000.000,-</a:t>
            </a:r>
          </a:p>
          <a:p>
            <a:pPr marL="421321" indent="-421321" defTabSz="920665">
              <a:spcBef>
                <a:spcPct val="50000"/>
              </a:spcBef>
              <a:buNone/>
              <a:defRPr/>
            </a:pPr>
            <a:r>
              <a:rPr lang="id-ID" sz="2000" noProof="1">
                <a:latin typeface="Arial" pitchFamily="34" charset="0"/>
              </a:rPr>
              <a:t>       Penghitungan PPh Pasal 21</a:t>
            </a:r>
          </a:p>
          <a:p>
            <a:pPr marL="421321" indent="-421321" algn="ctr" defTabSz="920665">
              <a:spcBef>
                <a:spcPct val="50000"/>
              </a:spcBef>
              <a:buNone/>
              <a:defRPr/>
            </a:pPr>
            <a:r>
              <a:rPr lang="id-ID" sz="2000" noProof="1">
                <a:latin typeface="Arial" pitchFamily="34" charset="0"/>
              </a:rPr>
              <a:t>       Rp 1.000.000,- x 15%  = Rp 150.000,-</a:t>
            </a:r>
          </a:p>
          <a:p>
            <a:pPr marL="421321" indent="-421321" defTabSz="920665">
              <a:spcBef>
                <a:spcPct val="50000"/>
              </a:spcBef>
              <a:buFontTx/>
              <a:buAutoNum type="arabicPeriod" startAt="2"/>
              <a:defRPr/>
            </a:pPr>
            <a:r>
              <a:rPr lang="id-ID" sz="2000" noProof="1">
                <a:latin typeface="Arial" pitchFamily="34" charset="0"/>
              </a:rPr>
              <a:t>Jika Penerima honorarium (Non PNS)</a:t>
            </a:r>
          </a:p>
          <a:p>
            <a:pPr marL="421321" indent="-421321" defTabSz="920665">
              <a:spcBef>
                <a:spcPct val="50000"/>
              </a:spcBef>
              <a:buNone/>
              <a:defRPr/>
            </a:pPr>
            <a:r>
              <a:rPr lang="id-ID" sz="2000" noProof="1">
                <a:latin typeface="Arial" pitchFamily="34" charset="0"/>
              </a:rPr>
              <a:t>      Penghitungan PPh Pasal 21: Rp 1.000.000,- x 5%  = Rp 50.000,-</a:t>
            </a:r>
          </a:p>
          <a:p>
            <a:pPr lvl="1" indent="-365125" defTabSz="920665">
              <a:buNone/>
              <a:defRPr/>
            </a:pPr>
            <a:r>
              <a:rPr lang="id-ID" sz="1600" noProof="1">
                <a:latin typeface="Arial" pitchFamily="34" charset="0"/>
              </a:rPr>
              <a:t>     Mengingat yang menerima bukan PNS , maka tarif yang </a:t>
            </a:r>
            <a:r>
              <a:rPr lang="en-ID" sz="1600" noProof="1">
                <a:latin typeface="Arial" pitchFamily="34" charset="0"/>
              </a:rPr>
              <a:t>  </a:t>
            </a:r>
            <a:r>
              <a:rPr lang="id-ID" sz="1600" noProof="1">
                <a:latin typeface="Arial" pitchFamily="34" charset="0"/>
              </a:rPr>
              <a:t>digunakan untuk </a:t>
            </a:r>
            <a:r>
              <a:rPr lang="en-ID" sz="1600" noProof="1">
                <a:latin typeface="Arial" pitchFamily="34" charset="0"/>
              </a:rPr>
              <a:t> </a:t>
            </a:r>
            <a:r>
              <a:rPr lang="id-ID" sz="1600" noProof="1">
                <a:latin typeface="Arial" pitchFamily="34" charset="0"/>
              </a:rPr>
              <a:t>pemotongan PPh Pasal 21 adalah tarif Pasal 17 UU PPh.</a:t>
            </a:r>
          </a:p>
          <a:p>
            <a:pPr defTabSz="920665">
              <a:buNone/>
              <a:defRPr/>
            </a:pPr>
            <a:r>
              <a:rPr lang="id-ID" sz="2000" noProof="1">
                <a:latin typeface="Arial" pitchFamily="34" charset="0"/>
              </a:rPr>
              <a:t>     Jika tidak punya NPWP :  1.000.000,- x 6%  =  Rp 60.000,-</a:t>
            </a:r>
          </a:p>
          <a:p>
            <a:pPr eaLnBrk="1" hangingPunct="1">
              <a:buFont typeface="Arial" charset="0"/>
              <a:buChar char="•"/>
              <a:defRPr/>
            </a:pPr>
            <a:endParaRPr lang="id-ID" sz="2000" b="1" noProof="1"/>
          </a:p>
        </p:txBody>
      </p:sp>
    </p:spTree>
    <p:extLst>
      <p:ext uri="{BB962C8B-B14F-4D97-AF65-F5344CB8AC3E}">
        <p14:creationId xmlns:p14="http://schemas.microsoft.com/office/powerpoint/2010/main" xmlns="" val="12900295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10326" y="2133601"/>
            <a:ext cx="9869864" cy="3633267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endParaRPr lang="id-ID" sz="3200" b="1" dirty="0"/>
          </a:p>
          <a:p>
            <a:r>
              <a:rPr lang="id-ID" sz="3200" dirty="0"/>
              <a:t>Bukti bisa berupa kuitansi untuk setiap penerima atau dalam bentuk daftar penerima honorarium</a:t>
            </a:r>
          </a:p>
          <a:p>
            <a:r>
              <a:rPr lang="it-IT" sz="3200" dirty="0"/>
              <a:t>Di dalamnya tercantum nama penerima, honor bruto,</a:t>
            </a:r>
            <a:r>
              <a:rPr lang="id-ID" sz="3200" dirty="0"/>
              <a:t> </a:t>
            </a:r>
            <a:r>
              <a:rPr lang="it-IT" sz="3200" dirty="0"/>
              <a:t>PPh pasal 21 dan honor neto, serta</a:t>
            </a:r>
            <a:r>
              <a:rPr lang="id-ID" sz="3200" dirty="0"/>
              <a:t> </a:t>
            </a:r>
            <a:r>
              <a:rPr lang="it-IT" sz="3200" dirty="0"/>
              <a:t>tanda tangan penerima dan mengetahui/menyetujui </a:t>
            </a:r>
            <a:r>
              <a:rPr lang="fi-FI" sz="3200" dirty="0"/>
              <a:t>ketua Peneliti</a:t>
            </a:r>
            <a:endParaRPr lang="id-ID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02326" y="526473"/>
            <a:ext cx="9864437" cy="1164215"/>
          </a:xfrm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ID" sz="4000" b="1" dirty="0" smtClean="0"/>
              <a:t>ADMINISTRASI </a:t>
            </a:r>
            <a:r>
              <a:rPr lang="id-ID" sz="4000" b="1" dirty="0" smtClean="0"/>
              <a:t>PPH PASAL 21</a:t>
            </a:r>
            <a:endParaRPr lang="id-ID" sz="4000" b="1" dirty="0"/>
          </a:p>
        </p:txBody>
      </p:sp>
    </p:spTree>
    <p:extLst>
      <p:ext uri="{BB962C8B-B14F-4D97-AF65-F5344CB8AC3E}">
        <p14:creationId xmlns:p14="http://schemas.microsoft.com/office/powerpoint/2010/main" xmlns="" val="12160492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6" name="Picture 1" descr="a2eB423.tmp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3841" y="-252382"/>
            <a:ext cx="10260014" cy="8069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412195" y="328692"/>
            <a:ext cx="6578596" cy="69249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lnSpc>
                <a:spcPts val="2700"/>
              </a:lnSpc>
              <a:defRPr/>
            </a:pPr>
            <a:r>
              <a:rPr lang="id-ID" sz="2410" dirty="0">
                <a:solidFill>
                  <a:srgbClr val="FF0000"/>
                </a:solidFill>
                <a:latin typeface="Calibri"/>
              </a:rPr>
              <a:t>Contoh Pembayaran Honor /Upah (Bentuk Kwitansi) </a:t>
            </a:r>
          </a:p>
          <a:p>
            <a:pPr>
              <a:lnSpc>
                <a:spcPts val="2700"/>
              </a:lnSpc>
              <a:defRPr/>
            </a:pPr>
            <a:endParaRPr lang="id-ID" dirty="0"/>
          </a:p>
        </p:txBody>
      </p:sp>
      <p:sp>
        <p:nvSpPr>
          <p:cNvPr id="8" name="TextBox 7"/>
          <p:cNvSpPr txBox="1"/>
          <p:nvPr/>
        </p:nvSpPr>
        <p:spPr>
          <a:xfrm>
            <a:off x="9220200" y="1244600"/>
            <a:ext cx="831850" cy="465138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id-ID" sz="1545">
                <a:solidFill>
                  <a:srgbClr val="000000"/>
                </a:solidFill>
                <a:latin typeface="Calibri"/>
              </a:rPr>
              <a:t>NO BUKTI </a:t>
            </a:r>
          </a:p>
          <a:p>
            <a:pPr>
              <a:lnSpc>
                <a:spcPts val="1800"/>
              </a:lnSpc>
              <a:defRPr/>
            </a:pPr>
            <a:endParaRPr lang="id-ID"/>
          </a:p>
        </p:txBody>
      </p:sp>
      <p:sp>
        <p:nvSpPr>
          <p:cNvPr id="9" name="TextBox 8"/>
          <p:cNvSpPr txBox="1"/>
          <p:nvPr/>
        </p:nvSpPr>
        <p:spPr>
          <a:xfrm>
            <a:off x="4241801" y="1689101"/>
            <a:ext cx="3758721" cy="641201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lnSpc>
                <a:spcPts val="2500"/>
              </a:lnSpc>
              <a:defRPr/>
            </a:pPr>
            <a:r>
              <a:rPr lang="id-ID" sz="2192">
                <a:solidFill>
                  <a:srgbClr val="000000"/>
                </a:solidFill>
                <a:latin typeface="Calibri"/>
              </a:rPr>
              <a:t>KWITANSI / BUKTI PEMBAYARAN </a:t>
            </a:r>
          </a:p>
          <a:p>
            <a:pPr>
              <a:lnSpc>
                <a:spcPts val="2500"/>
              </a:lnSpc>
              <a:defRPr/>
            </a:pPr>
            <a:endParaRPr lang="id-ID"/>
          </a:p>
        </p:txBody>
      </p:sp>
      <p:sp>
        <p:nvSpPr>
          <p:cNvPr id="10" name="TextBox 9"/>
          <p:cNvSpPr txBox="1"/>
          <p:nvPr/>
        </p:nvSpPr>
        <p:spPr>
          <a:xfrm>
            <a:off x="8713355" y="1953491"/>
            <a:ext cx="1090613" cy="465138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id-ID" sz="1612" dirty="0">
                <a:solidFill>
                  <a:srgbClr val="FF0000"/>
                </a:solidFill>
                <a:latin typeface="Constantia"/>
              </a:rPr>
              <a:t>Harus sama </a:t>
            </a:r>
          </a:p>
          <a:p>
            <a:pPr>
              <a:lnSpc>
                <a:spcPts val="1800"/>
              </a:lnSpc>
              <a:defRPr/>
            </a:pPr>
            <a:endParaRPr lang="id-ID" dirty="0"/>
          </a:p>
        </p:txBody>
      </p:sp>
      <p:sp>
        <p:nvSpPr>
          <p:cNvPr id="11" name="TextBox 10"/>
          <p:cNvSpPr txBox="1"/>
          <p:nvPr/>
        </p:nvSpPr>
        <p:spPr>
          <a:xfrm>
            <a:off x="2400301" y="2336800"/>
            <a:ext cx="1274763" cy="774700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lnSpc>
                <a:spcPts val="1500"/>
              </a:lnSpc>
              <a:defRPr/>
            </a:pPr>
            <a:r>
              <a:rPr lang="id-ID" sz="1384">
                <a:solidFill>
                  <a:srgbClr val="000000"/>
                </a:solidFill>
                <a:latin typeface="Monotype Corsiva"/>
              </a:rPr>
              <a:t>Sudah Terima dari </a:t>
            </a:r>
            <a:br>
              <a:rPr lang="id-ID" sz="1384">
                <a:solidFill>
                  <a:srgbClr val="000000"/>
                </a:solidFill>
                <a:latin typeface="Monotype Corsiva"/>
              </a:rPr>
            </a:br>
            <a:r>
              <a:rPr lang="id-ID" sz="1384">
                <a:solidFill>
                  <a:srgbClr val="000000"/>
                </a:solidFill>
                <a:latin typeface="Monotype Corsiva"/>
              </a:rPr>
              <a:t>Banyaknya Uang </a:t>
            </a:r>
            <a:br>
              <a:rPr lang="id-ID" sz="1384">
                <a:solidFill>
                  <a:srgbClr val="000000"/>
                </a:solidFill>
                <a:latin typeface="Monotype Corsiva"/>
              </a:rPr>
            </a:br>
            <a:r>
              <a:rPr lang="id-ID" sz="1384">
                <a:solidFill>
                  <a:srgbClr val="000000"/>
                </a:solidFill>
                <a:latin typeface="Monotype Corsiva"/>
              </a:rPr>
              <a:t>Untuk Pembayaran </a:t>
            </a:r>
          </a:p>
          <a:p>
            <a:pPr>
              <a:lnSpc>
                <a:spcPts val="1500"/>
              </a:lnSpc>
              <a:defRPr/>
            </a:pPr>
            <a:endParaRPr lang="id-ID" sz="1384">
              <a:solidFill>
                <a:srgbClr val="000000"/>
              </a:solidFill>
              <a:latin typeface="Monotype Corsiva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41600" y="3632201"/>
            <a:ext cx="856388" cy="359073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lnSpc>
                <a:spcPts val="1400"/>
              </a:lnSpc>
              <a:defRPr/>
            </a:pPr>
            <a:r>
              <a:rPr lang="id-ID" sz="1210">
                <a:solidFill>
                  <a:srgbClr val="FF0000"/>
                </a:solidFill>
                <a:latin typeface="Constantia"/>
              </a:rPr>
              <a:t>berdasarkan </a:t>
            </a:r>
          </a:p>
          <a:p>
            <a:pPr>
              <a:lnSpc>
                <a:spcPts val="1400"/>
              </a:lnSpc>
              <a:defRPr/>
            </a:pPr>
            <a:endParaRPr lang="id-ID"/>
          </a:p>
        </p:txBody>
      </p:sp>
      <p:sp>
        <p:nvSpPr>
          <p:cNvPr id="13" name="TextBox 12"/>
          <p:cNvSpPr txBox="1"/>
          <p:nvPr/>
        </p:nvSpPr>
        <p:spPr>
          <a:xfrm>
            <a:off x="4000500" y="2324101"/>
            <a:ext cx="1154034" cy="53860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lnSpc>
                <a:spcPts val="1400"/>
              </a:lnSpc>
              <a:tabLst>
                <a:tab pos="165100" algn="l"/>
              </a:tabLst>
              <a:defRPr/>
            </a:pPr>
            <a:r>
              <a:rPr lang="id-ID" sz="1303" dirty="0">
                <a:solidFill>
                  <a:srgbClr val="000000"/>
                </a:solidFill>
                <a:latin typeface="Calibri"/>
              </a:rPr>
              <a:t>: 	Nama Peneliti </a:t>
            </a:r>
            <a:br>
              <a:rPr lang="id-ID" sz="1303" dirty="0">
                <a:solidFill>
                  <a:srgbClr val="000000"/>
                </a:solidFill>
                <a:latin typeface="Calibri"/>
              </a:rPr>
            </a:br>
            <a:r>
              <a:rPr lang="id-ID" sz="1303" dirty="0">
                <a:solidFill>
                  <a:srgbClr val="000000"/>
                </a:solidFill>
                <a:latin typeface="Calibri"/>
              </a:rPr>
              <a:t>: </a:t>
            </a:r>
            <a:r>
              <a:rPr lang="id-ID" sz="1545" dirty="0">
                <a:solidFill>
                  <a:srgbClr val="000000"/>
                </a:solidFill>
                <a:latin typeface="Monotype Corsiva"/>
              </a:rPr>
              <a:t> </a:t>
            </a:r>
          </a:p>
          <a:p>
            <a:pPr>
              <a:lnSpc>
                <a:spcPts val="1400"/>
              </a:lnSpc>
              <a:tabLst>
                <a:tab pos="165100" algn="l"/>
              </a:tabLst>
              <a:defRPr/>
            </a:pPr>
            <a:endParaRPr lang="id-ID" sz="1303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000501" y="2743201"/>
            <a:ext cx="5273175" cy="538609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lnSpc>
                <a:spcPts val="1400"/>
              </a:lnSpc>
              <a:tabLst>
                <a:tab pos="165100" algn="l"/>
              </a:tabLst>
              <a:defRPr/>
            </a:pPr>
            <a:r>
              <a:rPr lang="id-ID" sz="1303" dirty="0">
                <a:solidFill>
                  <a:srgbClr val="000000"/>
                </a:solidFill>
                <a:latin typeface="Calibri"/>
              </a:rPr>
              <a:t>: </a:t>
            </a:r>
            <a:r>
              <a:rPr lang="fi-FI" sz="1303" dirty="0">
                <a:solidFill>
                  <a:srgbClr val="000000"/>
                </a:solidFill>
                <a:latin typeface="Calibri"/>
              </a:rPr>
              <a:t>	Honorarium </a:t>
            </a:r>
            <a:r>
              <a:rPr lang="id-ID" sz="1303" dirty="0" smtClean="0">
                <a:solidFill>
                  <a:srgbClr val="000000"/>
                </a:solidFill>
                <a:latin typeface="Calibri"/>
              </a:rPr>
              <a:t>Petugas Lab</a:t>
            </a:r>
            <a:r>
              <a:rPr lang="fi-FI" sz="1303" dirty="0">
                <a:solidFill>
                  <a:srgbClr val="000000"/>
                </a:solidFill>
                <a:latin typeface="Calibri"/>
              </a:rPr>
              <a:t> kegiatan Penelitian </a:t>
            </a:r>
            <a:r>
              <a:rPr lang="id-ID" sz="1303" dirty="0" smtClean="0">
                <a:solidFill>
                  <a:srgbClr val="000000"/>
                </a:solidFill>
                <a:latin typeface="Calibri"/>
              </a:rPr>
              <a:t>.................................</a:t>
            </a:r>
            <a:r>
              <a:rPr lang="fi-FI" sz="1303" i="1" dirty="0" smtClean="0">
                <a:solidFill>
                  <a:srgbClr val="000000"/>
                </a:solidFill>
                <a:latin typeface="Calibri"/>
              </a:rPr>
              <a:t>/ </a:t>
            </a:r>
            <a:r>
              <a:rPr lang="fi-FI" sz="1303" i="1" dirty="0">
                <a:solidFill>
                  <a:srgbClr val="000000"/>
                </a:solidFill>
                <a:latin typeface="Calibri"/>
              </a:rPr>
              <a:t/>
            </a:r>
            <a:br>
              <a:rPr lang="fi-FI" sz="1303" i="1" dirty="0">
                <a:solidFill>
                  <a:srgbClr val="000000"/>
                </a:solidFill>
                <a:latin typeface="Calibri"/>
              </a:rPr>
            </a:br>
            <a:r>
              <a:rPr lang="fi-FI" sz="1303" i="1" dirty="0">
                <a:solidFill>
                  <a:srgbClr val="000000"/>
                </a:solidFill>
                <a:latin typeface="Calibri"/>
              </a:rPr>
              <a:t>	Hibah Pascasarjana</a:t>
            </a:r>
            <a:r>
              <a:rPr lang="fi-FI" sz="1303" dirty="0">
                <a:solidFill>
                  <a:srgbClr val="000000"/>
                </a:solidFill>
                <a:latin typeface="Calibri"/>
              </a:rPr>
              <a:t>) dengan judul </a:t>
            </a:r>
            <a:r>
              <a:rPr lang="fi-FI" sz="1303" dirty="0">
                <a:solidFill>
                  <a:srgbClr val="000000"/>
                </a:solidFill>
                <a:latin typeface="Calibri"/>
                <a:cs typeface="Calibri"/>
              </a:rPr>
              <a:t>……...……. untuk bulan …….. </a:t>
            </a:r>
            <a:r>
              <a:rPr lang="fi-FI" sz="1303" dirty="0" smtClean="0">
                <a:solidFill>
                  <a:srgbClr val="000000"/>
                </a:solidFill>
                <a:latin typeface="Calibri"/>
                <a:cs typeface="Calibri"/>
              </a:rPr>
              <a:t>201</a:t>
            </a:r>
            <a:r>
              <a:rPr lang="id-ID" sz="1303" dirty="0" smtClean="0">
                <a:solidFill>
                  <a:srgbClr val="000000"/>
                </a:solidFill>
                <a:latin typeface="Calibri"/>
                <a:cs typeface="Calibri"/>
              </a:rPr>
              <a:t>7</a:t>
            </a:r>
            <a:r>
              <a:rPr lang="fi-FI" sz="1303" dirty="0" smtClean="0">
                <a:solidFill>
                  <a:srgbClr val="000000"/>
                </a:solidFill>
                <a:latin typeface="Calibri"/>
                <a:cs typeface="Calibri"/>
              </a:rPr>
              <a:t>,</a:t>
            </a:r>
            <a:r>
              <a:rPr lang="fi-FI" sz="1303" dirty="0">
                <a:solidFill>
                  <a:srgbClr val="000000"/>
                </a:solidFill>
                <a:latin typeface="Calibri"/>
                <a:cs typeface="Calibri"/>
              </a:rPr>
              <a:t> dalam </a:t>
            </a:r>
          </a:p>
          <a:p>
            <a:pPr>
              <a:lnSpc>
                <a:spcPts val="1400"/>
              </a:lnSpc>
              <a:tabLst>
                <a:tab pos="165100" algn="l"/>
              </a:tabLst>
              <a:defRPr/>
            </a:pPr>
            <a:endParaRPr lang="id-ID" sz="1303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65600" y="3111501"/>
            <a:ext cx="5431487" cy="359073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indent="39">
              <a:lnSpc>
                <a:spcPts val="1400"/>
              </a:lnSpc>
              <a:defRPr/>
            </a:pPr>
            <a:r>
              <a:rPr lang="id-ID" sz="1303" dirty="0">
                <a:solidFill>
                  <a:srgbClr val="000000"/>
                </a:solidFill>
                <a:latin typeface="Calibri"/>
              </a:rPr>
              <a:t>rangka kegiatan Pengembangan Penelitian dan Pengabdian Kepada </a:t>
            </a:r>
            <a:r>
              <a:rPr lang="id-ID" sz="1303" dirty="0" smtClean="0">
                <a:solidFill>
                  <a:srgbClr val="000000"/>
                </a:solidFill>
                <a:latin typeface="Calibri"/>
              </a:rPr>
              <a:t>Masyarakat </a:t>
            </a:r>
            <a:endParaRPr lang="id-ID" sz="1303" dirty="0">
              <a:solidFill>
                <a:srgbClr val="000000"/>
              </a:solidFill>
              <a:latin typeface="Calibri"/>
            </a:endParaRPr>
          </a:p>
          <a:p>
            <a:pPr indent="39">
              <a:lnSpc>
                <a:spcPts val="1400"/>
              </a:lnSpc>
              <a:defRPr/>
            </a:pPr>
            <a:endParaRPr lang="id-ID" sz="1303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65600" y="3414097"/>
            <a:ext cx="4845878" cy="654025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lnSpc>
                <a:spcPts val="1700"/>
              </a:lnSpc>
              <a:tabLst>
                <a:tab pos="3568700" algn="l"/>
                <a:tab pos="3581400" algn="l"/>
                <a:tab pos="4089400" algn="l"/>
                <a:tab pos="4330700" algn="l"/>
              </a:tabLst>
              <a:defRPr/>
            </a:pPr>
            <a:r>
              <a:rPr lang="id-ID" sz="1303" dirty="0">
                <a:solidFill>
                  <a:srgbClr val="000000"/>
                </a:solidFill>
                <a:latin typeface="Calibri"/>
              </a:rPr>
              <a:t>Jumlah Kotor 	: 	1,500,000 </a:t>
            </a:r>
            <a:br>
              <a:rPr lang="id-ID" sz="1303" dirty="0">
                <a:solidFill>
                  <a:srgbClr val="000000"/>
                </a:solidFill>
                <a:latin typeface="Calibri"/>
              </a:rPr>
            </a:br>
            <a:r>
              <a:rPr lang="id-ID" sz="1303" dirty="0">
                <a:solidFill>
                  <a:srgbClr val="000000"/>
                </a:solidFill>
                <a:latin typeface="Calibri"/>
              </a:rPr>
              <a:t>Pajak PPh </a:t>
            </a:r>
            <a:r>
              <a:rPr lang="id-ID" sz="1338" dirty="0">
                <a:solidFill>
                  <a:srgbClr val="000000"/>
                </a:solidFill>
                <a:latin typeface="Constantia"/>
              </a:rPr>
              <a:t>5 a</a:t>
            </a:r>
            <a:r>
              <a:rPr lang="id-ID" sz="1238" dirty="0">
                <a:solidFill>
                  <a:srgbClr val="000000"/>
                </a:solidFill>
                <a:latin typeface="Calibri"/>
              </a:rPr>
              <a:t>5%</a:t>
            </a:r>
            <a:r>
              <a:rPr lang="id-ID" sz="1338" dirty="0">
                <a:solidFill>
                  <a:srgbClr val="000000"/>
                </a:solidFill>
                <a:latin typeface="Constantia"/>
              </a:rPr>
              <a:t>u 15% </a:t>
            </a:r>
            <a:r>
              <a:rPr lang="id-ID" sz="1303" dirty="0">
                <a:solidFill>
                  <a:srgbClr val="000000"/>
                </a:solidFill>
                <a:latin typeface="Calibri"/>
              </a:rPr>
              <a:t>	: 	75,000 </a:t>
            </a:r>
          </a:p>
          <a:p>
            <a:pPr>
              <a:lnSpc>
                <a:spcPts val="1700"/>
              </a:lnSpc>
              <a:tabLst>
                <a:tab pos="3568700" algn="l"/>
                <a:tab pos="3581400" algn="l"/>
                <a:tab pos="4089400" algn="l"/>
                <a:tab pos="4330700" algn="l"/>
              </a:tabLst>
              <a:defRPr/>
            </a:pPr>
            <a:endParaRPr lang="id-ID" sz="1303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41600" y="3810000"/>
            <a:ext cx="615950" cy="185738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id-ID" sz="1210" dirty="0">
                <a:solidFill>
                  <a:srgbClr val="FF0000"/>
                </a:solidFill>
                <a:latin typeface="Constantia"/>
              </a:rPr>
              <a:t>golongan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165601" y="3848101"/>
            <a:ext cx="1908175" cy="200025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id-ID" sz="1303">
                <a:solidFill>
                  <a:srgbClr val="000000"/>
                </a:solidFill>
                <a:latin typeface="Calibri"/>
              </a:rPr>
              <a:t>Jumlah bersih yang diterima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747000" y="3848101"/>
            <a:ext cx="44450" cy="200025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id-ID" sz="1303">
                <a:solidFill>
                  <a:srgbClr val="000000"/>
                </a:solidFill>
                <a:latin typeface="Calibri"/>
              </a:rPr>
              <a:t>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55001" y="3848101"/>
            <a:ext cx="677863" cy="200025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id-ID" sz="1303">
                <a:solidFill>
                  <a:srgbClr val="000000"/>
                </a:solidFill>
                <a:latin typeface="Calibri"/>
              </a:rPr>
              <a:t>1,425,000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67701" y="4229100"/>
            <a:ext cx="646267" cy="20050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id-ID" sz="1303" dirty="0" smtClean="0">
                <a:solidFill>
                  <a:srgbClr val="000000"/>
                </a:solidFill>
                <a:latin typeface="Calibri"/>
              </a:rPr>
              <a:t>Bandung</a:t>
            </a:r>
            <a:r>
              <a:rPr lang="id-ID" sz="1303" dirty="0" smtClean="0">
                <a:solidFill>
                  <a:srgbClr val="000000"/>
                </a:solidFill>
                <a:latin typeface="Calibri"/>
              </a:rPr>
              <a:t>,</a:t>
            </a:r>
            <a:endParaRPr lang="id-ID" sz="1303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205541" y="4229100"/>
            <a:ext cx="851195" cy="200504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id-ID" sz="1303" dirty="0">
                <a:solidFill>
                  <a:srgbClr val="000000"/>
                </a:solidFill>
                <a:latin typeface="Calibri"/>
              </a:rPr>
              <a:t>31 Mei </a:t>
            </a:r>
            <a:r>
              <a:rPr lang="id-ID" sz="1303" dirty="0" smtClean="0">
                <a:solidFill>
                  <a:srgbClr val="000000"/>
                </a:solidFill>
                <a:latin typeface="Calibri"/>
              </a:rPr>
              <a:t>2017</a:t>
            </a:r>
            <a:endParaRPr lang="id-ID" sz="1303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267701" y="4419601"/>
            <a:ext cx="1095375" cy="200025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id-ID" sz="1303">
                <a:solidFill>
                  <a:srgbClr val="000000"/>
                </a:solidFill>
                <a:latin typeface="Calibri"/>
              </a:rPr>
              <a:t>Yang menerima,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781300" y="4622801"/>
            <a:ext cx="858838" cy="238125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id-ID" sz="1545">
                <a:solidFill>
                  <a:srgbClr val="000000"/>
                </a:solidFill>
                <a:latin typeface="Monotype Corsiva"/>
              </a:rPr>
              <a:t>JUMLAH :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33901" y="4610101"/>
            <a:ext cx="1075615" cy="237757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id-ID" sz="1545" b="1" dirty="0">
                <a:solidFill>
                  <a:srgbClr val="000000"/>
                </a:solidFill>
                <a:latin typeface="Calibri"/>
              </a:rPr>
              <a:t> Rp1.500.000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267700" y="4940301"/>
            <a:ext cx="2597150" cy="276225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id-ID">
                <a:latin typeface="Calibri"/>
                <a:cs typeface="Calibri"/>
              </a:rPr>
              <a:t>…………………………………………</a:t>
            </a:r>
            <a:r>
              <a:rPr lang="id-ID" sz="1303">
                <a:solidFill>
                  <a:srgbClr val="000000"/>
                </a:solidFill>
                <a:latin typeface="Calibri"/>
                <a:cs typeface="Calibri"/>
              </a:rPr>
              <a:t>.</a:t>
            </a:r>
            <a:endParaRPr lang="id-ID" sz="1303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165600" y="5435601"/>
            <a:ext cx="908050" cy="187325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id-ID" sz="1222">
                <a:solidFill>
                  <a:srgbClr val="000000"/>
                </a:solidFill>
                <a:latin typeface="Calibri"/>
              </a:rPr>
              <a:t>Setuju dibayar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937500" y="5435601"/>
            <a:ext cx="869950" cy="187325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id-ID" sz="1222">
                <a:solidFill>
                  <a:srgbClr val="000000"/>
                </a:solidFill>
                <a:latin typeface="Calibri"/>
              </a:rPr>
              <a:t>Lunas dibayar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165600" y="5588001"/>
            <a:ext cx="877888" cy="187325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id-ID" sz="1222">
                <a:solidFill>
                  <a:srgbClr val="000000"/>
                </a:solidFill>
                <a:latin typeface="Calibri"/>
              </a:rPr>
              <a:t>Ketua Peneliti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937500" y="5588001"/>
            <a:ext cx="1951038" cy="187325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id-ID" sz="1222">
                <a:solidFill>
                  <a:srgbClr val="000000"/>
                </a:solidFill>
                <a:latin typeface="Calibri"/>
              </a:rPr>
              <a:t>Pemegang Uang Sediaan (PUS)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165600" y="6261101"/>
            <a:ext cx="3130550" cy="428625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lnSpc>
                <a:spcPts val="1100"/>
              </a:lnSpc>
              <a:defRPr/>
            </a:pPr>
            <a:r>
              <a:rPr lang="id-ID">
                <a:latin typeface="Calibri"/>
                <a:cs typeface="Calibri"/>
              </a:rPr>
              <a:t>…………………………………………………</a:t>
            </a:r>
            <a:r>
              <a:rPr lang="id-ID" sz="1222">
                <a:solidFill>
                  <a:srgbClr val="000000"/>
                </a:solidFill>
                <a:latin typeface="Calibri"/>
                <a:cs typeface="Calibri"/>
              </a:rPr>
              <a:t>.. </a:t>
            </a:r>
            <a:br>
              <a:rPr lang="id-ID" sz="1222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id-ID" sz="1222">
                <a:solidFill>
                  <a:srgbClr val="000000"/>
                </a:solidFill>
                <a:latin typeface="Calibri"/>
                <a:cs typeface="Calibri"/>
              </a:rPr>
              <a:t>NIP. …………………………………………. </a:t>
            </a:r>
          </a:p>
          <a:p>
            <a:pPr>
              <a:lnSpc>
                <a:spcPts val="1100"/>
              </a:lnSpc>
              <a:defRPr/>
            </a:pPr>
            <a:endParaRPr lang="id-ID" sz="1222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937501" y="6261101"/>
            <a:ext cx="2932113" cy="428625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>
              <a:lnSpc>
                <a:spcPts val="1100"/>
              </a:lnSpc>
              <a:defRPr/>
            </a:pPr>
            <a:r>
              <a:rPr lang="id-ID">
                <a:latin typeface="Calibri"/>
                <a:cs typeface="Calibri"/>
              </a:rPr>
              <a:t>………………………………………………</a:t>
            </a:r>
            <a:r>
              <a:rPr lang="id-ID" sz="1222">
                <a:solidFill>
                  <a:srgbClr val="000000"/>
                </a:solidFill>
                <a:latin typeface="Calibri"/>
                <a:cs typeface="Calibri"/>
              </a:rPr>
              <a:t>. </a:t>
            </a:r>
            <a:br>
              <a:rPr lang="id-ID" sz="1222">
                <a:solidFill>
                  <a:srgbClr val="000000"/>
                </a:solidFill>
                <a:latin typeface="Calibri"/>
                <a:cs typeface="Calibri"/>
              </a:rPr>
            </a:br>
            <a:r>
              <a:rPr lang="id-ID" sz="1222">
                <a:solidFill>
                  <a:srgbClr val="000000"/>
                </a:solidFill>
                <a:latin typeface="Calibri"/>
                <a:cs typeface="Calibri"/>
              </a:rPr>
              <a:t>NIP. ………………………………………. </a:t>
            </a:r>
          </a:p>
          <a:p>
            <a:pPr>
              <a:lnSpc>
                <a:spcPts val="1100"/>
              </a:lnSpc>
              <a:defRPr/>
            </a:pPr>
            <a:endParaRPr lang="id-ID" sz="1222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39965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71750" y="274638"/>
            <a:ext cx="6987029" cy="792162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id-ID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PPh Pasal 22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08289" y="1410566"/>
            <a:ext cx="9007311" cy="4339070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  <a:buFont typeface="Arial" charset="0"/>
              <a:buChar char="•"/>
              <a:defRPr/>
            </a:pPr>
            <a:r>
              <a:rPr lang="id-ID" dirty="0"/>
              <a:t>PPh Pasal 22 dikenakan sehubungan dengan </a:t>
            </a:r>
            <a:r>
              <a:rPr lang="id-ID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belanja barang </a:t>
            </a:r>
            <a:r>
              <a:rPr lang="id-ID" dirty="0"/>
              <a:t>yang dikeluarkan oleh bendahara seperti: </a:t>
            </a:r>
            <a:r>
              <a:rPr lang="id-ID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pembelian bahan material/bangunan, peralatan, Alat Tulis Kantor, fotocopy, dan sejenisnya</a:t>
            </a:r>
          </a:p>
          <a:p>
            <a:pPr eaLnBrk="1" hangingPunct="1">
              <a:lnSpc>
                <a:spcPct val="100000"/>
              </a:lnSpc>
              <a:buFont typeface="Arial" charset="0"/>
              <a:buChar char="•"/>
              <a:defRPr/>
            </a:pPr>
            <a:r>
              <a:rPr lang="id-ID" dirty="0"/>
              <a:t>Nilai pembayaran &gt; 2 Juta</a:t>
            </a:r>
          </a:p>
          <a:p>
            <a:pPr eaLnBrk="1" hangingPunct="1">
              <a:lnSpc>
                <a:spcPct val="100000"/>
              </a:lnSpc>
              <a:buFont typeface="Arial" charset="0"/>
              <a:buChar char="•"/>
              <a:defRPr/>
            </a:pPr>
            <a:r>
              <a:rPr lang="id-ID" dirty="0"/>
              <a:t>Tarif pajak 1,5% dari Dasar Pengenaan Pajak (sebelum PPN)</a:t>
            </a:r>
          </a:p>
          <a:p>
            <a:pPr eaLnBrk="1" hangingPunct="1">
              <a:lnSpc>
                <a:spcPct val="100000"/>
              </a:lnSpc>
              <a:buFont typeface="Arial" charset="0"/>
              <a:buChar char="•"/>
              <a:defRPr/>
            </a:pPr>
            <a:r>
              <a:rPr lang="id-ID" dirty="0"/>
              <a:t>Jika rekanan tidak memiliki NPWP maka tarifnya 100% lebih tinggi (3% dari DPP)</a:t>
            </a:r>
          </a:p>
        </p:txBody>
      </p:sp>
      <p:sp>
        <p:nvSpPr>
          <p:cNvPr id="10342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lnSpc>
                <a:spcPts val="3000"/>
              </a:lnSpc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lnSpc>
                <a:spcPts val="2800"/>
              </a:lnSpc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6BB1C9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ES" altLang="en-US" sz="1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IAI Wilayah Jawa Timur</a:t>
            </a:r>
            <a:endParaRPr lang="en-US" altLang="en-US" sz="12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3160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 txBox="1"/>
          <p:nvPr/>
        </p:nvSpPr>
        <p:spPr>
          <a:xfrm>
            <a:off x="3825241" y="340478"/>
            <a:ext cx="2832457" cy="5311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65"/>
              </a:lnSpc>
              <a:spcBef>
                <a:spcPts val="208"/>
              </a:spcBef>
            </a:pPr>
            <a:r>
              <a:rPr sz="3950" spc="-29" dirty="0">
                <a:solidFill>
                  <a:srgbClr val="FFFFFF"/>
                </a:solidFill>
                <a:latin typeface="Arial"/>
                <a:cs typeface="Arial"/>
              </a:rPr>
              <a:t>SP</a:t>
            </a:r>
            <a:r>
              <a:rPr sz="3950" dirty="0">
                <a:solidFill>
                  <a:srgbClr val="FFFFFF"/>
                </a:solidFill>
                <a:latin typeface="Arial"/>
                <a:cs typeface="Arial"/>
              </a:rPr>
              <a:t>J</a:t>
            </a:r>
            <a:r>
              <a:rPr sz="3950" spc="6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950" spc="-29" dirty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sz="3950" spc="-34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3950" spc="-59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3950" spc="-34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3950" spc="-109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3950" spc="89" dirty="0">
                <a:solidFill>
                  <a:srgbClr val="FFFFFF"/>
                </a:solidFill>
                <a:latin typeface="Arial"/>
                <a:cs typeface="Arial"/>
              </a:rPr>
              <a:t>j</a:t>
            </a:r>
            <a:r>
              <a:rPr sz="395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endParaRPr sz="3950" dirty="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960246" y="1655076"/>
            <a:ext cx="343357" cy="3308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dirty="0">
                <a:latin typeface="Wingdings"/>
                <a:cs typeface="Wingdings"/>
              </a:rPr>
              <a:t></a:t>
            </a:r>
            <a:endParaRPr sz="2400">
              <a:latin typeface="Wingdings"/>
              <a:cs typeface="Wingding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303781" y="1654961"/>
            <a:ext cx="4023063" cy="18004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1111">
              <a:lnSpc>
                <a:spcPts val="2555"/>
              </a:lnSpc>
              <a:spcBef>
                <a:spcPts val="127"/>
              </a:spcBef>
            </a:pPr>
            <a:r>
              <a:rPr sz="2400" b="1" spc="-9" dirty="0">
                <a:latin typeface="Arial"/>
                <a:cs typeface="Arial"/>
              </a:rPr>
              <a:t>K</a:t>
            </a:r>
            <a:r>
              <a:rPr sz="2400" b="1" spc="-44" dirty="0">
                <a:latin typeface="Arial"/>
                <a:cs typeface="Arial"/>
              </a:rPr>
              <a:t>u</a:t>
            </a:r>
            <a:r>
              <a:rPr sz="2400" b="1" spc="79" dirty="0">
                <a:latin typeface="Arial"/>
                <a:cs typeface="Arial"/>
              </a:rPr>
              <a:t>i</a:t>
            </a:r>
            <a:r>
              <a:rPr sz="2400" b="1" spc="19" dirty="0">
                <a:latin typeface="Arial"/>
                <a:cs typeface="Arial"/>
              </a:rPr>
              <a:t>t</a:t>
            </a:r>
            <a:r>
              <a:rPr sz="2400" b="1" spc="9" dirty="0">
                <a:latin typeface="Arial"/>
                <a:cs typeface="Arial"/>
              </a:rPr>
              <a:t>a</a:t>
            </a:r>
            <a:r>
              <a:rPr sz="2400" b="1" spc="-44" dirty="0">
                <a:latin typeface="Arial"/>
                <a:cs typeface="Arial"/>
              </a:rPr>
              <a:t>n</a:t>
            </a:r>
            <a:r>
              <a:rPr sz="2400" b="1" spc="9" dirty="0">
                <a:latin typeface="Arial"/>
                <a:cs typeface="Arial"/>
              </a:rPr>
              <a:t>s</a:t>
            </a:r>
            <a:r>
              <a:rPr sz="2400" b="1" dirty="0">
                <a:latin typeface="Arial"/>
                <a:cs typeface="Arial"/>
              </a:rPr>
              <a:t>i</a:t>
            </a:r>
            <a:endParaRPr sz="2400" dirty="0">
              <a:latin typeface="Arial"/>
              <a:cs typeface="Arial"/>
            </a:endParaRPr>
          </a:p>
          <a:p>
            <a:pPr marL="127000" marR="31111">
              <a:lnSpc>
                <a:spcPct val="95825"/>
              </a:lnSpc>
              <a:spcBef>
                <a:spcPts val="492"/>
              </a:spcBef>
            </a:pPr>
            <a:r>
              <a:rPr sz="2000" dirty="0">
                <a:latin typeface="Arial"/>
                <a:cs typeface="Arial"/>
              </a:rPr>
              <a:t>Kur</a:t>
            </a:r>
            <a:r>
              <a:rPr sz="2000" spc="-4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ng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dr</a:t>
            </a:r>
            <a:r>
              <a:rPr sz="2000" spc="-7" dirty="0">
                <a:latin typeface="Arial"/>
                <a:cs typeface="Arial"/>
              </a:rPr>
              <a:t> </a:t>
            </a:r>
            <a:r>
              <a:rPr sz="2000" spc="34" dirty="0">
                <a:latin typeface="Arial"/>
                <a:cs typeface="Arial"/>
              </a:rPr>
              <a:t>R</a:t>
            </a:r>
            <a:r>
              <a:rPr sz="2000" dirty="0">
                <a:latin typeface="Arial"/>
                <a:cs typeface="Arial"/>
              </a:rPr>
              <a:t>p</a:t>
            </a:r>
            <a:r>
              <a:rPr sz="2000" spc="-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25</a:t>
            </a:r>
            <a:r>
              <a:rPr sz="2000" spc="-4" dirty="0">
                <a:latin typeface="Arial"/>
                <a:cs typeface="Arial"/>
              </a:rPr>
              <a:t>0</a:t>
            </a:r>
            <a:r>
              <a:rPr sz="2000" spc="35" dirty="0">
                <a:latin typeface="Arial"/>
                <a:cs typeface="Arial"/>
              </a:rPr>
              <a:t>.</a:t>
            </a:r>
            <a:r>
              <a:rPr sz="2000" dirty="0">
                <a:latin typeface="Arial"/>
                <a:cs typeface="Arial"/>
              </a:rPr>
              <a:t>000</a:t>
            </a:r>
            <a:r>
              <a:rPr sz="2000" spc="35" dirty="0">
                <a:latin typeface="Arial"/>
                <a:cs typeface="Arial"/>
              </a:rPr>
              <a:t>,</a:t>
            </a:r>
            <a:r>
              <a:rPr sz="2000" dirty="0">
                <a:latin typeface="Arial"/>
                <a:cs typeface="Arial"/>
              </a:rPr>
              <a:t>00</a:t>
            </a:r>
          </a:p>
          <a:p>
            <a:pPr marL="127000">
              <a:lnSpc>
                <a:spcPts val="2299"/>
              </a:lnSpc>
              <a:spcBef>
                <a:spcPts val="555"/>
              </a:spcBef>
            </a:pPr>
            <a:r>
              <a:rPr sz="2000" spc="34" dirty="0">
                <a:latin typeface="Arial"/>
                <a:cs typeface="Arial"/>
              </a:rPr>
              <a:t>R</a:t>
            </a:r>
            <a:r>
              <a:rPr sz="2000" dirty="0">
                <a:latin typeface="Arial"/>
                <a:cs typeface="Arial"/>
              </a:rPr>
              <a:t>p</a:t>
            </a:r>
            <a:r>
              <a:rPr sz="2000" spc="-79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250</a:t>
            </a:r>
            <a:r>
              <a:rPr sz="2000" spc="34" dirty="0">
                <a:latin typeface="Arial"/>
                <a:cs typeface="Arial"/>
              </a:rPr>
              <a:t>.</a:t>
            </a:r>
            <a:r>
              <a:rPr sz="2000" dirty="0">
                <a:latin typeface="Arial"/>
                <a:cs typeface="Arial"/>
              </a:rPr>
              <a:t>00</a:t>
            </a:r>
            <a:r>
              <a:rPr sz="2000" spc="-4" dirty="0">
                <a:latin typeface="Arial"/>
                <a:cs typeface="Arial"/>
              </a:rPr>
              <a:t>0</a:t>
            </a:r>
            <a:r>
              <a:rPr sz="2000" spc="34" dirty="0">
                <a:latin typeface="Arial"/>
                <a:cs typeface="Arial"/>
              </a:rPr>
              <a:t>,</a:t>
            </a:r>
            <a:r>
              <a:rPr sz="2000" dirty="0">
                <a:latin typeface="Arial"/>
                <a:cs typeface="Arial"/>
              </a:rPr>
              <a:t>00</a:t>
            </a:r>
            <a:r>
              <a:rPr sz="2000" spc="-7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–</a:t>
            </a:r>
            <a:r>
              <a:rPr sz="2000" spc="-18" dirty="0">
                <a:latin typeface="Arial"/>
                <a:cs typeface="Arial"/>
              </a:rPr>
              <a:t> </a:t>
            </a:r>
            <a:r>
              <a:rPr sz="2000" spc="34" dirty="0">
                <a:latin typeface="Arial"/>
                <a:cs typeface="Arial"/>
              </a:rPr>
              <a:t>R</a:t>
            </a:r>
            <a:r>
              <a:rPr sz="2000" dirty="0">
                <a:latin typeface="Arial"/>
                <a:cs typeface="Arial"/>
              </a:rPr>
              <a:t>p</a:t>
            </a:r>
            <a:r>
              <a:rPr sz="2000" spc="-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1</a:t>
            </a:r>
            <a:r>
              <a:rPr sz="2000" spc="35" dirty="0">
                <a:latin typeface="Arial"/>
                <a:cs typeface="Arial"/>
              </a:rPr>
              <a:t>.</a:t>
            </a:r>
            <a:r>
              <a:rPr sz="2000" dirty="0">
                <a:latin typeface="Arial"/>
                <a:cs typeface="Arial"/>
              </a:rPr>
              <a:t>000</a:t>
            </a:r>
            <a:r>
              <a:rPr sz="2000" spc="35" dirty="0">
                <a:latin typeface="Arial"/>
                <a:cs typeface="Arial"/>
              </a:rPr>
              <a:t>.</a:t>
            </a:r>
            <a:r>
              <a:rPr sz="2000" dirty="0">
                <a:latin typeface="Arial"/>
                <a:cs typeface="Arial"/>
              </a:rPr>
              <a:t>000</a:t>
            </a:r>
            <a:r>
              <a:rPr sz="2000" spc="35" dirty="0">
                <a:latin typeface="Arial"/>
                <a:cs typeface="Arial"/>
              </a:rPr>
              <a:t>,</a:t>
            </a:r>
            <a:r>
              <a:rPr sz="2000" spc="-75" dirty="0">
                <a:latin typeface="Arial"/>
                <a:cs typeface="Arial"/>
              </a:rPr>
              <a:t>0</a:t>
            </a:r>
            <a:r>
              <a:rPr sz="2000" dirty="0">
                <a:latin typeface="Arial"/>
                <a:cs typeface="Arial"/>
              </a:rPr>
              <a:t>0 </a:t>
            </a:r>
          </a:p>
          <a:p>
            <a:pPr marL="127000">
              <a:lnSpc>
                <a:spcPts val="2299"/>
              </a:lnSpc>
              <a:spcBef>
                <a:spcPts val="627"/>
              </a:spcBef>
            </a:pPr>
            <a:r>
              <a:rPr sz="2000" dirty="0">
                <a:latin typeface="Arial"/>
                <a:cs typeface="Arial"/>
              </a:rPr>
              <a:t>di</a:t>
            </a:r>
            <a:r>
              <a:rPr sz="2000" spc="-9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29" dirty="0">
                <a:latin typeface="Arial"/>
                <a:cs typeface="Arial"/>
              </a:rPr>
              <a:t>t</a:t>
            </a:r>
            <a:r>
              <a:rPr sz="2000" dirty="0">
                <a:latin typeface="Arial"/>
                <a:cs typeface="Arial"/>
              </a:rPr>
              <a:t>as</a:t>
            </a:r>
            <a:r>
              <a:rPr sz="2000" spc="-27" dirty="0">
                <a:latin typeface="Arial"/>
                <a:cs typeface="Arial"/>
              </a:rPr>
              <a:t> </a:t>
            </a:r>
            <a:r>
              <a:rPr sz="2000" spc="35" dirty="0">
                <a:latin typeface="Arial"/>
                <a:cs typeface="Arial"/>
              </a:rPr>
              <a:t>R</a:t>
            </a:r>
            <a:r>
              <a:rPr sz="2000" dirty="0">
                <a:latin typeface="Arial"/>
                <a:cs typeface="Arial"/>
              </a:rPr>
              <a:t>p1</a:t>
            </a:r>
            <a:r>
              <a:rPr sz="2000" spc="30" dirty="0">
                <a:latin typeface="Arial"/>
                <a:cs typeface="Arial"/>
              </a:rPr>
              <a:t>.</a:t>
            </a:r>
            <a:r>
              <a:rPr sz="2000" dirty="0">
                <a:latin typeface="Arial"/>
                <a:cs typeface="Arial"/>
              </a:rPr>
              <a:t>00</a:t>
            </a:r>
            <a:r>
              <a:rPr sz="2000" spc="-4" dirty="0">
                <a:latin typeface="Arial"/>
                <a:cs typeface="Arial"/>
              </a:rPr>
              <a:t>0</a:t>
            </a:r>
            <a:r>
              <a:rPr sz="2000" spc="35" dirty="0">
                <a:latin typeface="Arial"/>
                <a:cs typeface="Arial"/>
              </a:rPr>
              <a:t>.</a:t>
            </a:r>
            <a:r>
              <a:rPr sz="2000" dirty="0">
                <a:latin typeface="Arial"/>
                <a:cs typeface="Arial"/>
              </a:rPr>
              <a:t>00</a:t>
            </a:r>
            <a:r>
              <a:rPr sz="2000" spc="-80" dirty="0">
                <a:latin typeface="Arial"/>
                <a:cs typeface="Arial"/>
              </a:rPr>
              <a:t>0</a:t>
            </a:r>
            <a:r>
              <a:rPr sz="2000" spc="35" dirty="0">
                <a:latin typeface="Arial"/>
                <a:cs typeface="Arial"/>
              </a:rPr>
              <a:t>,</a:t>
            </a:r>
            <a:r>
              <a:rPr sz="2000" dirty="0">
                <a:latin typeface="Arial"/>
                <a:cs typeface="Arial"/>
              </a:rPr>
              <a:t>00</a:t>
            </a:r>
          </a:p>
          <a:p>
            <a:pPr marL="12700" marR="31111">
              <a:lnSpc>
                <a:spcPts val="2245"/>
              </a:lnSpc>
              <a:spcBef>
                <a:spcPts val="740"/>
              </a:spcBef>
            </a:pPr>
            <a:r>
              <a:rPr sz="3000" b="1" spc="34" baseline="-1449" dirty="0">
                <a:latin typeface="Arial"/>
                <a:cs typeface="Arial"/>
              </a:rPr>
              <a:t>No</a:t>
            </a:r>
            <a:r>
              <a:rPr sz="3000" b="1" baseline="-1449" dirty="0">
                <a:latin typeface="Arial"/>
                <a:cs typeface="Arial"/>
              </a:rPr>
              <a:t>ta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452360" y="2075445"/>
            <a:ext cx="135606" cy="10172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65"/>
              </a:lnSpc>
              <a:spcBef>
                <a:spcPts val="108"/>
              </a:spcBef>
            </a:pPr>
            <a:r>
              <a:rPr sz="2000" dirty="0"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446"/>
              </a:spcBef>
            </a:pPr>
            <a:r>
              <a:rPr sz="2000" dirty="0"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627"/>
              </a:spcBef>
            </a:pPr>
            <a:r>
              <a:rPr sz="2000" dirty="0"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595617" y="2075445"/>
            <a:ext cx="1667457" cy="10172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1111">
              <a:lnSpc>
                <a:spcPts val="2165"/>
              </a:lnSpc>
              <a:spcBef>
                <a:spcPts val="108"/>
              </a:spcBef>
            </a:pPr>
            <a:r>
              <a:rPr sz="2000" spc="34" dirty="0">
                <a:latin typeface="Arial"/>
                <a:cs typeface="Arial"/>
              </a:rPr>
              <a:t>t</a:t>
            </a:r>
            <a:r>
              <a:rPr sz="2000" dirty="0">
                <a:latin typeface="Arial"/>
                <a:cs typeface="Arial"/>
              </a:rPr>
              <a:t>an</a:t>
            </a:r>
            <a:r>
              <a:rPr sz="2000" spc="-4" dirty="0">
                <a:latin typeface="Arial"/>
                <a:cs typeface="Arial"/>
              </a:rPr>
              <a:t>p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49" dirty="0">
                <a:latin typeface="Arial"/>
                <a:cs typeface="Arial"/>
              </a:rPr>
              <a:t> </a:t>
            </a:r>
            <a:r>
              <a:rPr sz="2000" spc="-35" dirty="0">
                <a:latin typeface="Arial"/>
                <a:cs typeface="Arial"/>
              </a:rPr>
              <a:t>m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30" dirty="0">
                <a:latin typeface="Arial"/>
                <a:cs typeface="Arial"/>
              </a:rPr>
              <a:t>t</a:t>
            </a:r>
            <a:r>
              <a:rPr sz="2000" dirty="0">
                <a:latin typeface="Arial"/>
                <a:cs typeface="Arial"/>
              </a:rPr>
              <a:t>erai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ts val="2930"/>
              </a:lnSpc>
              <a:spcBef>
                <a:spcPts val="123"/>
              </a:spcBef>
            </a:pPr>
            <a:r>
              <a:rPr sz="2000" dirty="0">
                <a:latin typeface="Arial"/>
                <a:cs typeface="Arial"/>
              </a:rPr>
              <a:t>ber</a:t>
            </a:r>
            <a:r>
              <a:rPr sz="2000" spc="-44" dirty="0">
                <a:latin typeface="Arial"/>
                <a:cs typeface="Arial"/>
              </a:rPr>
              <a:t>m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29" dirty="0">
                <a:latin typeface="Arial"/>
                <a:cs typeface="Arial"/>
              </a:rPr>
              <a:t>t</a:t>
            </a:r>
            <a:r>
              <a:rPr sz="2000" dirty="0">
                <a:latin typeface="Arial"/>
                <a:cs typeface="Arial"/>
              </a:rPr>
              <a:t>erai</a:t>
            </a:r>
            <a:r>
              <a:rPr sz="2000" spc="-74" dirty="0">
                <a:latin typeface="Arial"/>
                <a:cs typeface="Arial"/>
              </a:rPr>
              <a:t> </a:t>
            </a:r>
            <a:r>
              <a:rPr sz="2000" spc="34" dirty="0">
                <a:latin typeface="Arial"/>
                <a:cs typeface="Arial"/>
              </a:rPr>
              <a:t>R</a:t>
            </a:r>
            <a:r>
              <a:rPr sz="2000" dirty="0">
                <a:latin typeface="Arial"/>
                <a:cs typeface="Arial"/>
              </a:rPr>
              <a:t>p ber</a:t>
            </a:r>
            <a:r>
              <a:rPr sz="2000" spc="-44" dirty="0">
                <a:latin typeface="Arial"/>
                <a:cs typeface="Arial"/>
              </a:rPr>
              <a:t>m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29" dirty="0">
                <a:latin typeface="Arial"/>
                <a:cs typeface="Arial"/>
              </a:rPr>
              <a:t>t</a:t>
            </a:r>
            <a:r>
              <a:rPr sz="2000" dirty="0">
                <a:latin typeface="Arial"/>
                <a:cs typeface="Arial"/>
              </a:rPr>
              <a:t>erai</a:t>
            </a:r>
            <a:r>
              <a:rPr sz="2000" spc="-74" dirty="0">
                <a:latin typeface="Arial"/>
                <a:cs typeface="Arial"/>
              </a:rPr>
              <a:t> </a:t>
            </a:r>
            <a:r>
              <a:rPr sz="2000" spc="34" dirty="0">
                <a:latin typeface="Arial"/>
                <a:cs typeface="Arial"/>
              </a:rPr>
              <a:t>R</a:t>
            </a:r>
            <a:r>
              <a:rPr sz="2000" dirty="0">
                <a:latin typeface="Arial"/>
                <a:cs typeface="Arial"/>
              </a:rPr>
              <a:t>p</a:t>
            </a:r>
            <a:endParaRPr sz="20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273540" y="2438031"/>
            <a:ext cx="1074908" cy="6546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65"/>
              </a:lnSpc>
              <a:spcBef>
                <a:spcPts val="108"/>
              </a:spcBef>
            </a:pPr>
            <a:r>
              <a:rPr sz="2000" dirty="0">
                <a:latin typeface="Arial"/>
                <a:cs typeface="Arial"/>
              </a:rPr>
              <a:t>3</a:t>
            </a:r>
            <a:r>
              <a:rPr sz="2000" spc="35" dirty="0">
                <a:latin typeface="Arial"/>
                <a:cs typeface="Arial"/>
              </a:rPr>
              <a:t>.</a:t>
            </a:r>
            <a:r>
              <a:rPr sz="2000" dirty="0">
                <a:latin typeface="Arial"/>
                <a:cs typeface="Arial"/>
              </a:rPr>
              <a:t>000</a:t>
            </a:r>
            <a:r>
              <a:rPr sz="2000" spc="35" dirty="0">
                <a:latin typeface="Arial"/>
                <a:cs typeface="Arial"/>
              </a:rPr>
              <a:t>,</a:t>
            </a:r>
            <a:r>
              <a:rPr sz="2000" dirty="0">
                <a:latin typeface="Arial"/>
                <a:cs typeface="Arial"/>
              </a:rPr>
              <a:t>00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518"/>
              </a:spcBef>
            </a:pPr>
            <a:r>
              <a:rPr sz="2000" dirty="0">
                <a:latin typeface="Arial"/>
                <a:cs typeface="Arial"/>
              </a:rPr>
              <a:t>6</a:t>
            </a:r>
            <a:r>
              <a:rPr sz="2000" spc="35" dirty="0">
                <a:latin typeface="Arial"/>
                <a:cs typeface="Arial"/>
              </a:rPr>
              <a:t>.</a:t>
            </a:r>
            <a:r>
              <a:rPr sz="2000" dirty="0">
                <a:latin typeface="Arial"/>
                <a:cs typeface="Arial"/>
              </a:rPr>
              <a:t>000</a:t>
            </a:r>
            <a:r>
              <a:rPr sz="2000" spc="35" dirty="0">
                <a:latin typeface="Arial"/>
                <a:cs typeface="Arial"/>
              </a:rPr>
              <a:t>,</a:t>
            </a:r>
            <a:r>
              <a:rPr sz="2000" dirty="0">
                <a:latin typeface="Arial"/>
                <a:cs typeface="Arial"/>
              </a:rPr>
              <a:t>00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960245" y="3172566"/>
            <a:ext cx="293780" cy="17515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30">
              <a:lnSpc>
                <a:spcPts val="2165"/>
              </a:lnSpc>
              <a:spcBef>
                <a:spcPts val="108"/>
              </a:spcBef>
            </a:pPr>
            <a:r>
              <a:rPr sz="2000" dirty="0">
                <a:latin typeface="Wingdings"/>
                <a:cs typeface="Wingdings"/>
              </a:rPr>
              <a:t></a:t>
            </a:r>
            <a:endParaRPr sz="2000">
              <a:latin typeface="Wingdings"/>
              <a:cs typeface="Wingdings"/>
            </a:endParaRPr>
          </a:p>
          <a:p>
            <a:pPr marL="12700" marR="330">
              <a:lnSpc>
                <a:spcPct val="92488"/>
              </a:lnSpc>
              <a:spcBef>
                <a:spcPts val="524"/>
              </a:spcBef>
            </a:pPr>
            <a:r>
              <a:rPr sz="2000" dirty="0">
                <a:latin typeface="Wingdings"/>
                <a:cs typeface="Wingdings"/>
              </a:rPr>
              <a:t></a:t>
            </a:r>
            <a:endParaRPr sz="2000">
              <a:latin typeface="Wingdings"/>
              <a:cs typeface="Wingdings"/>
            </a:endParaRPr>
          </a:p>
          <a:p>
            <a:pPr marL="12700" marR="330">
              <a:lnSpc>
                <a:spcPct val="92488"/>
              </a:lnSpc>
              <a:spcBef>
                <a:spcPts val="710"/>
              </a:spcBef>
            </a:pPr>
            <a:r>
              <a:rPr sz="2000" dirty="0">
                <a:latin typeface="Wingdings"/>
                <a:cs typeface="Wingdings"/>
              </a:rPr>
              <a:t></a:t>
            </a:r>
            <a:endParaRPr sz="2000">
              <a:latin typeface="Wingdings"/>
              <a:cs typeface="Wingdings"/>
            </a:endParaRPr>
          </a:p>
          <a:p>
            <a:pPr marL="12700">
              <a:lnSpc>
                <a:spcPct val="92488"/>
              </a:lnSpc>
              <a:spcBef>
                <a:spcPts val="632"/>
              </a:spcBef>
            </a:pPr>
            <a:r>
              <a:rPr sz="2000" dirty="0">
                <a:latin typeface="Wingdings"/>
                <a:cs typeface="Wingdings"/>
              </a:rPr>
              <a:t></a:t>
            </a:r>
            <a:endParaRPr sz="2000">
              <a:latin typeface="Wingdings"/>
              <a:cs typeface="Wingdings"/>
            </a:endParaRPr>
          </a:p>
          <a:p>
            <a:pPr marL="12700" marR="330">
              <a:lnSpc>
                <a:spcPct val="92488"/>
              </a:lnSpc>
              <a:spcBef>
                <a:spcPts val="710"/>
              </a:spcBef>
            </a:pPr>
            <a:r>
              <a:rPr sz="2000" dirty="0">
                <a:latin typeface="Wingdings"/>
                <a:cs typeface="Wingdings"/>
              </a:rPr>
              <a:t></a:t>
            </a:r>
            <a:endParaRPr sz="2000">
              <a:latin typeface="Wingdings"/>
              <a:cs typeface="Wingding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303780" y="3534675"/>
            <a:ext cx="1766476" cy="13893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650">
              <a:lnSpc>
                <a:spcPts val="2165"/>
              </a:lnSpc>
              <a:spcBef>
                <a:spcPts val="108"/>
              </a:spcBef>
            </a:pPr>
            <a:r>
              <a:rPr sz="2000" b="1" dirty="0">
                <a:latin typeface="Arial"/>
                <a:cs typeface="Arial"/>
              </a:rPr>
              <a:t>Pem</a:t>
            </a:r>
            <a:r>
              <a:rPr sz="2000" b="1" spc="-414" dirty="0">
                <a:latin typeface="Arial"/>
                <a:cs typeface="Arial"/>
              </a:rPr>
              <a:t> </a:t>
            </a:r>
            <a:r>
              <a:rPr sz="2000" b="1" spc="34" dirty="0">
                <a:latin typeface="Arial"/>
                <a:cs typeface="Arial"/>
              </a:rPr>
              <a:t>b</a:t>
            </a:r>
            <a:r>
              <a:rPr sz="2000" b="1" spc="-75" dirty="0">
                <a:latin typeface="Arial"/>
                <a:cs typeface="Arial"/>
              </a:rPr>
              <a:t>e</a:t>
            </a:r>
            <a:r>
              <a:rPr sz="2000" b="1" spc="34" dirty="0">
                <a:latin typeface="Arial"/>
                <a:cs typeface="Arial"/>
              </a:rPr>
              <a:t>l</a:t>
            </a:r>
            <a:r>
              <a:rPr sz="2000" b="1" spc="-39" dirty="0">
                <a:latin typeface="Arial"/>
                <a:cs typeface="Arial"/>
              </a:rPr>
              <a:t>i</a:t>
            </a:r>
            <a:r>
              <a:rPr sz="2000" b="1" dirty="0">
                <a:latin typeface="Arial"/>
                <a:cs typeface="Arial"/>
              </a:rPr>
              <a:t>an</a:t>
            </a:r>
            <a:r>
              <a:rPr sz="2000" b="1" spc="-147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&lt;</a:t>
            </a:r>
            <a:r>
              <a:rPr sz="2000" b="1" spc="-78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1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521"/>
              </a:spcBef>
            </a:pPr>
            <a:r>
              <a:rPr sz="2000" b="1" dirty="0">
                <a:latin typeface="Arial"/>
                <a:cs typeface="Arial"/>
              </a:rPr>
              <a:t>Pem</a:t>
            </a:r>
            <a:r>
              <a:rPr sz="2000" b="1" spc="-414" dirty="0">
                <a:latin typeface="Arial"/>
                <a:cs typeface="Arial"/>
              </a:rPr>
              <a:t> </a:t>
            </a:r>
            <a:r>
              <a:rPr sz="2000" b="1" spc="34" dirty="0">
                <a:latin typeface="Arial"/>
                <a:cs typeface="Arial"/>
              </a:rPr>
              <a:t>b</a:t>
            </a:r>
            <a:r>
              <a:rPr sz="2000" b="1" spc="-75" dirty="0">
                <a:latin typeface="Arial"/>
                <a:cs typeface="Arial"/>
              </a:rPr>
              <a:t>e</a:t>
            </a:r>
            <a:r>
              <a:rPr sz="2000" b="1" spc="34" dirty="0">
                <a:latin typeface="Arial"/>
                <a:cs typeface="Arial"/>
              </a:rPr>
              <a:t>l</a:t>
            </a:r>
            <a:r>
              <a:rPr sz="2000" b="1" spc="-39" dirty="0">
                <a:latin typeface="Arial"/>
                <a:cs typeface="Arial"/>
              </a:rPr>
              <a:t>i</a:t>
            </a:r>
            <a:r>
              <a:rPr sz="2000" b="1" dirty="0">
                <a:latin typeface="Arial"/>
                <a:cs typeface="Arial"/>
              </a:rPr>
              <a:t>an</a:t>
            </a:r>
            <a:r>
              <a:rPr sz="2000" b="1" spc="-147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1</a:t>
            </a:r>
            <a:r>
              <a:rPr sz="2000" b="1" spc="-18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–</a:t>
            </a:r>
            <a:endParaRPr sz="2000" dirty="0">
              <a:latin typeface="Arial"/>
              <a:cs typeface="Arial"/>
            </a:endParaRPr>
          </a:p>
          <a:p>
            <a:pPr marL="12700" marR="5425">
              <a:lnSpc>
                <a:spcPct val="95825"/>
              </a:lnSpc>
              <a:spcBef>
                <a:spcPts val="552"/>
              </a:spcBef>
            </a:pPr>
            <a:r>
              <a:rPr sz="2000" b="1" dirty="0">
                <a:latin typeface="Arial"/>
                <a:cs typeface="Arial"/>
              </a:rPr>
              <a:t>P</a:t>
            </a:r>
            <a:r>
              <a:rPr sz="2000" b="1" spc="-9" dirty="0">
                <a:latin typeface="Arial"/>
                <a:cs typeface="Arial"/>
              </a:rPr>
              <a:t>e</a:t>
            </a:r>
            <a:r>
              <a:rPr sz="2000" b="1" dirty="0">
                <a:latin typeface="Arial"/>
                <a:cs typeface="Arial"/>
              </a:rPr>
              <a:t>m</a:t>
            </a:r>
            <a:r>
              <a:rPr sz="2000" b="1" spc="-409" dirty="0">
                <a:latin typeface="Arial"/>
                <a:cs typeface="Arial"/>
              </a:rPr>
              <a:t> </a:t>
            </a:r>
            <a:r>
              <a:rPr sz="2000" b="1" spc="29" dirty="0">
                <a:latin typeface="Arial"/>
                <a:cs typeface="Arial"/>
              </a:rPr>
              <a:t>b</a:t>
            </a:r>
            <a:r>
              <a:rPr sz="2000" b="1" spc="-79" dirty="0">
                <a:latin typeface="Arial"/>
                <a:cs typeface="Arial"/>
              </a:rPr>
              <a:t>e</a:t>
            </a:r>
            <a:r>
              <a:rPr sz="2000" b="1" spc="34" dirty="0">
                <a:latin typeface="Arial"/>
                <a:cs typeface="Arial"/>
              </a:rPr>
              <a:t>l</a:t>
            </a:r>
            <a:r>
              <a:rPr sz="2000" b="1" spc="-39" dirty="0">
                <a:latin typeface="Arial"/>
                <a:cs typeface="Arial"/>
              </a:rPr>
              <a:t>i</a:t>
            </a:r>
            <a:r>
              <a:rPr sz="2000" b="1" dirty="0">
                <a:latin typeface="Arial"/>
                <a:cs typeface="Arial"/>
              </a:rPr>
              <a:t>an</a:t>
            </a:r>
            <a:r>
              <a:rPr sz="2000" b="1" spc="-152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&gt;</a:t>
            </a:r>
            <a:r>
              <a:rPr sz="2000" b="1" spc="-78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2</a:t>
            </a:r>
            <a:endParaRPr sz="2000" dirty="0">
              <a:latin typeface="Arial"/>
              <a:cs typeface="Arial"/>
            </a:endParaRPr>
          </a:p>
          <a:p>
            <a:pPr marL="12700" marR="43811">
              <a:lnSpc>
                <a:spcPct val="95825"/>
              </a:lnSpc>
              <a:spcBef>
                <a:spcPts val="630"/>
              </a:spcBef>
            </a:pPr>
            <a:r>
              <a:rPr sz="2000" b="1" dirty="0">
                <a:latin typeface="Arial"/>
                <a:cs typeface="Arial"/>
              </a:rPr>
              <a:t>SSP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67557" y="3534675"/>
            <a:ext cx="745591" cy="101726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098" marR="43811">
              <a:lnSpc>
                <a:spcPts val="2165"/>
              </a:lnSpc>
              <a:spcBef>
                <a:spcPts val="108"/>
              </a:spcBef>
            </a:pPr>
            <a:r>
              <a:rPr sz="2000" b="1" spc="34" dirty="0">
                <a:latin typeface="Arial"/>
                <a:cs typeface="Arial"/>
              </a:rPr>
              <a:t>ju</a:t>
            </a:r>
            <a:r>
              <a:rPr sz="2000" b="1" dirty="0">
                <a:latin typeface="Arial"/>
                <a:cs typeface="Arial"/>
              </a:rPr>
              <a:t>ta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521"/>
              </a:spcBef>
            </a:pPr>
            <a:r>
              <a:rPr sz="2000" b="1" dirty="0">
                <a:latin typeface="Arial"/>
                <a:cs typeface="Arial"/>
              </a:rPr>
              <a:t>2</a:t>
            </a:r>
            <a:r>
              <a:rPr sz="2000" b="1" spc="-18" dirty="0">
                <a:latin typeface="Arial"/>
                <a:cs typeface="Arial"/>
              </a:rPr>
              <a:t> </a:t>
            </a:r>
            <a:r>
              <a:rPr sz="2000" b="1" spc="34" dirty="0">
                <a:latin typeface="Arial"/>
                <a:cs typeface="Arial"/>
              </a:rPr>
              <a:t>ju</a:t>
            </a:r>
            <a:r>
              <a:rPr sz="2000" b="1" dirty="0">
                <a:latin typeface="Arial"/>
                <a:cs typeface="Arial"/>
              </a:rPr>
              <a:t>ta</a:t>
            </a:r>
            <a:endParaRPr sz="2000">
              <a:latin typeface="Arial"/>
              <a:cs typeface="Arial"/>
            </a:endParaRPr>
          </a:p>
          <a:p>
            <a:pPr marL="22098" marR="43811">
              <a:lnSpc>
                <a:spcPct val="95825"/>
              </a:lnSpc>
              <a:spcBef>
                <a:spcPts val="552"/>
              </a:spcBef>
            </a:pPr>
            <a:r>
              <a:rPr sz="2000" b="1" spc="34" dirty="0">
                <a:latin typeface="Arial"/>
                <a:cs typeface="Arial"/>
              </a:rPr>
              <a:t>ju</a:t>
            </a:r>
            <a:r>
              <a:rPr sz="2000" b="1" dirty="0">
                <a:latin typeface="Arial"/>
                <a:cs typeface="Arial"/>
              </a:rPr>
              <a:t>ta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21654" y="3534675"/>
            <a:ext cx="149922" cy="101726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53">
              <a:lnSpc>
                <a:spcPts val="2165"/>
              </a:lnSpc>
              <a:spcBef>
                <a:spcPts val="108"/>
              </a:spcBef>
            </a:pPr>
            <a:r>
              <a:rPr sz="2000" b="1" dirty="0"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  <a:p>
            <a:pPr marL="12700" marR="153">
              <a:lnSpc>
                <a:spcPct val="95825"/>
              </a:lnSpc>
              <a:spcBef>
                <a:spcPts val="521"/>
              </a:spcBef>
            </a:pPr>
            <a:r>
              <a:rPr sz="2000" b="1" dirty="0"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95825"/>
              </a:lnSpc>
              <a:spcBef>
                <a:spcPts val="552"/>
              </a:spcBef>
            </a:pPr>
            <a:r>
              <a:rPr sz="2000" b="1" dirty="0"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774091" y="3534675"/>
            <a:ext cx="3087771" cy="101726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918" marR="38671">
              <a:lnSpc>
                <a:spcPts val="2165"/>
              </a:lnSpc>
              <a:spcBef>
                <a:spcPts val="108"/>
              </a:spcBef>
            </a:pPr>
            <a:r>
              <a:rPr sz="2000" b="1" spc="34" dirty="0">
                <a:latin typeface="Arial"/>
                <a:cs typeface="Arial"/>
              </a:rPr>
              <a:t>b</a:t>
            </a:r>
            <a:r>
              <a:rPr sz="2000" b="1" dirty="0">
                <a:latin typeface="Arial"/>
                <a:cs typeface="Arial"/>
              </a:rPr>
              <a:t>e</a:t>
            </a:r>
            <a:r>
              <a:rPr sz="2000" b="1" spc="29" dirty="0">
                <a:latin typeface="Arial"/>
                <a:cs typeface="Arial"/>
              </a:rPr>
              <a:t>b</a:t>
            </a:r>
            <a:r>
              <a:rPr sz="2000" b="1" dirty="0">
                <a:latin typeface="Arial"/>
                <a:cs typeface="Arial"/>
              </a:rPr>
              <a:t>as</a:t>
            </a:r>
            <a:r>
              <a:rPr sz="2000" b="1" spc="-42" dirty="0">
                <a:latin typeface="Arial"/>
                <a:cs typeface="Arial"/>
              </a:rPr>
              <a:t> </a:t>
            </a:r>
            <a:r>
              <a:rPr sz="2000" b="1" spc="34" dirty="0">
                <a:latin typeface="Arial"/>
                <a:cs typeface="Arial"/>
              </a:rPr>
              <a:t>p</a:t>
            </a:r>
            <a:r>
              <a:rPr sz="2000" b="1" dirty="0">
                <a:latin typeface="Arial"/>
                <a:cs typeface="Arial"/>
              </a:rPr>
              <a:t>a</a:t>
            </a:r>
            <a:r>
              <a:rPr sz="2000" b="1" spc="34" dirty="0">
                <a:latin typeface="Arial"/>
                <a:cs typeface="Arial"/>
              </a:rPr>
              <a:t>j</a:t>
            </a:r>
            <a:r>
              <a:rPr sz="2000" b="1" dirty="0">
                <a:latin typeface="Arial"/>
                <a:cs typeface="Arial"/>
              </a:rPr>
              <a:t>ak</a:t>
            </a:r>
            <a:endParaRPr sz="2000">
              <a:latin typeface="Arial"/>
              <a:cs typeface="Arial"/>
            </a:endParaRPr>
          </a:p>
          <a:p>
            <a:pPr marL="12700" marR="38671">
              <a:lnSpc>
                <a:spcPct val="95825"/>
              </a:lnSpc>
              <a:spcBef>
                <a:spcPts val="521"/>
              </a:spcBef>
            </a:pPr>
            <a:r>
              <a:rPr sz="2000" b="1" dirty="0">
                <a:latin typeface="Arial"/>
                <a:cs typeface="Arial"/>
              </a:rPr>
              <a:t>PPN</a:t>
            </a:r>
            <a:r>
              <a:rPr sz="2000" b="1" spc="-23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10%;</a:t>
            </a:r>
            <a:r>
              <a:rPr sz="2000" b="1" spc="21" dirty="0">
                <a:latin typeface="Arial"/>
                <a:cs typeface="Arial"/>
              </a:rPr>
              <a:t> </a:t>
            </a:r>
            <a:r>
              <a:rPr sz="2000" b="1" spc="34" dirty="0">
                <a:latin typeface="Arial"/>
                <a:cs typeface="Arial"/>
              </a:rPr>
              <a:t>b</a:t>
            </a:r>
            <a:r>
              <a:rPr sz="2000" b="1" dirty="0">
                <a:latin typeface="Arial"/>
                <a:cs typeface="Arial"/>
              </a:rPr>
              <a:t>e</a:t>
            </a:r>
            <a:r>
              <a:rPr sz="2000" b="1" spc="29" dirty="0">
                <a:latin typeface="Arial"/>
                <a:cs typeface="Arial"/>
              </a:rPr>
              <a:t>b</a:t>
            </a:r>
            <a:r>
              <a:rPr sz="2000" b="1" dirty="0">
                <a:latin typeface="Arial"/>
                <a:cs typeface="Arial"/>
              </a:rPr>
              <a:t>as</a:t>
            </a:r>
            <a:r>
              <a:rPr sz="2000" b="1" spc="-117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PPh</a:t>
            </a:r>
            <a:endParaRPr sz="2000">
              <a:latin typeface="Arial"/>
              <a:cs typeface="Arial"/>
            </a:endParaRPr>
          </a:p>
          <a:p>
            <a:pPr marL="12887">
              <a:lnSpc>
                <a:spcPct val="95825"/>
              </a:lnSpc>
              <a:spcBef>
                <a:spcPts val="552"/>
              </a:spcBef>
            </a:pPr>
            <a:r>
              <a:rPr sz="2000" b="1" dirty="0">
                <a:latin typeface="Arial"/>
                <a:cs typeface="Arial"/>
              </a:rPr>
              <a:t>PPN</a:t>
            </a:r>
            <a:r>
              <a:rPr sz="2000" b="1" spc="-28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10%</a:t>
            </a:r>
            <a:r>
              <a:rPr sz="2000" b="1" spc="9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&amp;</a:t>
            </a:r>
            <a:r>
              <a:rPr sz="2000" b="1" spc="14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PPh</a:t>
            </a:r>
            <a:r>
              <a:rPr sz="2000" b="1" spc="-31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22:</a:t>
            </a:r>
            <a:r>
              <a:rPr sz="2000" b="1" spc="-1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1</a:t>
            </a:r>
            <a:r>
              <a:rPr sz="2000" b="1" spc="30" dirty="0">
                <a:latin typeface="Arial"/>
                <a:cs typeface="Arial"/>
              </a:rPr>
              <a:t>,</a:t>
            </a:r>
            <a:r>
              <a:rPr sz="2000" b="1" dirty="0">
                <a:latin typeface="Arial"/>
                <a:cs typeface="Arial"/>
              </a:rPr>
              <a:t>5%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20642" y="4983064"/>
            <a:ext cx="467355" cy="2257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05"/>
              </a:lnSpc>
              <a:spcBef>
                <a:spcPts val="85"/>
              </a:spcBef>
            </a:pPr>
            <a:r>
              <a:rPr sz="1550" b="1" dirty="0">
                <a:solidFill>
                  <a:srgbClr val="FF0000"/>
                </a:solidFill>
                <a:latin typeface="Arial"/>
                <a:cs typeface="Arial"/>
              </a:rPr>
              <a:t>PPN</a:t>
            </a:r>
            <a:endParaRPr sz="15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96654" y="4983064"/>
            <a:ext cx="646130" cy="2257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05"/>
              </a:lnSpc>
              <a:spcBef>
                <a:spcPts val="85"/>
              </a:spcBef>
            </a:pPr>
            <a:r>
              <a:rPr sz="1550" b="1" dirty="0">
                <a:solidFill>
                  <a:srgbClr val="FF0000"/>
                </a:solidFill>
                <a:latin typeface="Arial"/>
                <a:cs typeface="Arial"/>
              </a:rPr>
              <a:t>&amp;</a:t>
            </a:r>
            <a:r>
              <a:rPr sz="1550" b="1" spc="26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FF0000"/>
                </a:solidFill>
                <a:latin typeface="Arial"/>
                <a:cs typeface="Arial"/>
              </a:rPr>
              <a:t>PPh</a:t>
            </a:r>
            <a:endParaRPr sz="15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745735" y="4983064"/>
            <a:ext cx="2219951" cy="22574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05"/>
              </a:lnSpc>
              <a:spcBef>
                <a:spcPts val="85"/>
              </a:spcBef>
            </a:pPr>
            <a:r>
              <a:rPr sz="1550" b="1" spc="9" dirty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sz="1550" b="1" spc="19" dirty="0">
                <a:solidFill>
                  <a:srgbClr val="FF0000"/>
                </a:solidFill>
                <a:latin typeface="Arial"/>
                <a:cs typeface="Arial"/>
              </a:rPr>
              <a:t>aka</a:t>
            </a:r>
            <a:r>
              <a:rPr sz="1550" b="1" dirty="0">
                <a:solidFill>
                  <a:srgbClr val="FF0000"/>
                </a:solidFill>
                <a:latin typeface="Arial"/>
                <a:cs typeface="Arial"/>
              </a:rPr>
              <a:t>i</a:t>
            </a:r>
            <a:r>
              <a:rPr sz="1550" b="1" spc="83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550" b="1" spc="-89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1550" b="1" dirty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sz="1550" b="1" spc="79" dirty="0">
                <a:solidFill>
                  <a:srgbClr val="FF0000"/>
                </a:solidFill>
                <a:latin typeface="Arial"/>
                <a:cs typeface="Arial"/>
              </a:rPr>
              <a:t>W</a:t>
            </a:r>
            <a:r>
              <a:rPr sz="1550" b="1" dirty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sz="1550" b="1" spc="146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550" b="1" spc="-14" dirty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sz="1550" b="1" spc="19" dirty="0">
                <a:solidFill>
                  <a:srgbClr val="FF0000"/>
                </a:solidFill>
                <a:latin typeface="Arial"/>
                <a:cs typeface="Arial"/>
              </a:rPr>
              <a:t>eka</a:t>
            </a:r>
            <a:r>
              <a:rPr sz="1550" b="1" spc="9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1550" b="1" spc="19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1550" b="1" spc="25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1550" b="1" dirty="0">
                <a:solidFill>
                  <a:srgbClr val="FF0000"/>
                </a:solidFill>
                <a:latin typeface="Arial"/>
                <a:cs typeface="Arial"/>
              </a:rPr>
              <a:t>;</a:t>
            </a:r>
            <a:endParaRPr sz="155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276346" y="5574568"/>
            <a:ext cx="6368095" cy="5213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1705"/>
              </a:lnSpc>
              <a:spcBef>
                <a:spcPts val="85"/>
              </a:spcBef>
            </a:pPr>
            <a:r>
              <a:rPr sz="1550" b="1" spc="9" dirty="0">
                <a:solidFill>
                  <a:srgbClr val="FF0000"/>
                </a:solidFill>
                <a:latin typeface="Arial"/>
                <a:cs typeface="Arial"/>
              </a:rPr>
              <a:t>b</a:t>
            </a:r>
            <a:r>
              <a:rPr sz="1550" b="1" spc="-64" dirty="0">
                <a:solidFill>
                  <a:srgbClr val="FF0000"/>
                </a:solidFill>
                <a:latin typeface="Arial"/>
                <a:cs typeface="Arial"/>
              </a:rPr>
              <a:t>il</a:t>
            </a:r>
            <a:r>
              <a:rPr sz="1550" b="1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1550" b="1" spc="2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550" b="1" spc="-14" dirty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sz="1550" b="1" spc="19" dirty="0">
                <a:solidFill>
                  <a:srgbClr val="FF0000"/>
                </a:solidFill>
                <a:latin typeface="Arial"/>
                <a:cs typeface="Arial"/>
              </a:rPr>
              <a:t>eka</a:t>
            </a:r>
            <a:r>
              <a:rPr sz="1550" b="1" spc="9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1550" b="1" spc="19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1550" b="1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1550" b="1" spc="29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FF0000"/>
                </a:solidFill>
                <a:latin typeface="Arial"/>
                <a:cs typeface="Arial"/>
              </a:rPr>
              <a:t>t</a:t>
            </a:r>
            <a:r>
              <a:rPr sz="1550" b="1" spc="-64" dirty="0">
                <a:solidFill>
                  <a:srgbClr val="FF0000"/>
                </a:solidFill>
                <a:latin typeface="Arial"/>
                <a:cs typeface="Arial"/>
              </a:rPr>
              <a:t>i</a:t>
            </a:r>
            <a:r>
              <a:rPr sz="1550" b="1" spc="9" dirty="0">
                <a:solidFill>
                  <a:srgbClr val="FF0000"/>
                </a:solidFill>
                <a:latin typeface="Arial"/>
                <a:cs typeface="Arial"/>
              </a:rPr>
              <a:t>d</a:t>
            </a:r>
            <a:r>
              <a:rPr sz="1550" b="1" spc="19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1550" b="1" dirty="0">
                <a:solidFill>
                  <a:srgbClr val="FF0000"/>
                </a:solidFill>
                <a:latin typeface="Arial"/>
                <a:cs typeface="Arial"/>
              </a:rPr>
              <a:t>k</a:t>
            </a:r>
            <a:r>
              <a:rPr sz="1550" b="1" spc="156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550" b="1" spc="14" dirty="0">
                <a:solidFill>
                  <a:srgbClr val="FF0000"/>
                </a:solidFill>
                <a:latin typeface="Arial"/>
                <a:cs typeface="Arial"/>
              </a:rPr>
              <a:t>pun</a:t>
            </a:r>
            <a:r>
              <a:rPr sz="1550" b="1" spc="-50" dirty="0">
                <a:solidFill>
                  <a:srgbClr val="FF0000"/>
                </a:solidFill>
                <a:latin typeface="Arial"/>
                <a:cs typeface="Arial"/>
              </a:rPr>
              <a:t>y</a:t>
            </a:r>
            <a:r>
              <a:rPr sz="1550" b="1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1550" b="1" spc="16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550" b="1" spc="-89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1550" b="1" dirty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sz="1550" b="1" spc="79" dirty="0">
                <a:solidFill>
                  <a:srgbClr val="FF0000"/>
                </a:solidFill>
                <a:latin typeface="Arial"/>
                <a:cs typeface="Arial"/>
              </a:rPr>
              <a:t>W</a:t>
            </a:r>
            <a:r>
              <a:rPr sz="1550" b="1" dirty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sz="1550" b="1" spc="146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550" b="1" spc="25" dirty="0">
                <a:solidFill>
                  <a:srgbClr val="FF0000"/>
                </a:solidFill>
                <a:latin typeface="Arial"/>
                <a:cs typeface="Arial"/>
              </a:rPr>
              <a:t>mak</a:t>
            </a:r>
            <a:r>
              <a:rPr sz="1550" b="1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1550" b="1" spc="14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FF0000"/>
                </a:solidFill>
                <a:latin typeface="Arial"/>
                <a:cs typeface="Arial"/>
              </a:rPr>
              <a:t>PPN</a:t>
            </a:r>
            <a:r>
              <a:rPr sz="1550" b="1" spc="106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550" b="1" spc="19" dirty="0">
                <a:solidFill>
                  <a:srgbClr val="FF0000"/>
                </a:solidFill>
                <a:latin typeface="Arial"/>
                <a:cs typeface="Arial"/>
              </a:rPr>
              <a:t>10</a:t>
            </a:r>
            <a:r>
              <a:rPr sz="1550" b="1" spc="-129" dirty="0">
                <a:solidFill>
                  <a:srgbClr val="FF0000"/>
                </a:solidFill>
                <a:latin typeface="Arial"/>
                <a:cs typeface="Arial"/>
              </a:rPr>
              <a:t>%</a:t>
            </a:r>
            <a:r>
              <a:rPr sz="1550" b="1" dirty="0">
                <a:solidFill>
                  <a:srgbClr val="FF0000"/>
                </a:solidFill>
                <a:latin typeface="Arial"/>
                <a:cs typeface="Arial"/>
              </a:rPr>
              <a:t>,</a:t>
            </a:r>
            <a:r>
              <a:rPr sz="1550" b="1" spc="234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FF0000"/>
                </a:solidFill>
                <a:latin typeface="Arial"/>
                <a:cs typeface="Arial"/>
              </a:rPr>
              <a:t>PPh</a:t>
            </a:r>
            <a:r>
              <a:rPr sz="1550" b="1" spc="6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550" b="1" spc="25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r>
              <a:rPr sz="1550" b="1" spc="9" dirty="0">
                <a:solidFill>
                  <a:srgbClr val="FF0000"/>
                </a:solidFill>
                <a:latin typeface="Arial"/>
                <a:cs typeface="Arial"/>
              </a:rPr>
              <a:t>,</a:t>
            </a:r>
            <a:r>
              <a:rPr sz="1550" b="1" spc="25" dirty="0">
                <a:solidFill>
                  <a:srgbClr val="FF0000"/>
                </a:solidFill>
                <a:latin typeface="Arial"/>
                <a:cs typeface="Arial"/>
              </a:rPr>
              <a:t>5</a:t>
            </a:r>
            <a:r>
              <a:rPr sz="1550" b="1" dirty="0">
                <a:solidFill>
                  <a:srgbClr val="FF0000"/>
                </a:solidFill>
                <a:latin typeface="Arial"/>
                <a:cs typeface="Arial"/>
              </a:rPr>
              <a:t>%</a:t>
            </a:r>
            <a:r>
              <a:rPr sz="1550" b="1" spc="84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FF0000"/>
                </a:solidFill>
                <a:latin typeface="Arial"/>
                <a:cs typeface="Arial"/>
              </a:rPr>
              <a:t>x</a:t>
            </a:r>
            <a:r>
              <a:rPr sz="1550" b="1" spc="-21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550" b="1" spc="25" dirty="0">
                <a:solidFill>
                  <a:srgbClr val="FF0000"/>
                </a:solidFill>
                <a:latin typeface="Arial"/>
                <a:cs typeface="Arial"/>
              </a:rPr>
              <a:t>200</a:t>
            </a:r>
            <a:r>
              <a:rPr sz="1550" b="1" dirty="0">
                <a:solidFill>
                  <a:srgbClr val="FF0000"/>
                </a:solidFill>
                <a:latin typeface="Arial"/>
                <a:cs typeface="Arial"/>
              </a:rPr>
              <a:t>%</a:t>
            </a:r>
            <a:endParaRPr sz="1550" dirty="0">
              <a:latin typeface="Arial"/>
              <a:cs typeface="Arial"/>
            </a:endParaRPr>
          </a:p>
          <a:p>
            <a:pPr marL="1014563" marR="1046940" algn="ctr">
              <a:lnSpc>
                <a:spcPct val="95825"/>
              </a:lnSpc>
              <a:spcBef>
                <a:spcPts val="459"/>
              </a:spcBef>
            </a:pPr>
            <a:r>
              <a:rPr sz="1550" b="1" spc="25" dirty="0">
                <a:solidFill>
                  <a:srgbClr val="FF0000"/>
                </a:solidFill>
                <a:latin typeface="Arial"/>
                <a:cs typeface="Arial"/>
              </a:rPr>
              <a:t>m</a:t>
            </a:r>
            <a:r>
              <a:rPr sz="1550" b="1" spc="19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sz="1550" b="1" spc="9" dirty="0">
                <a:solidFill>
                  <a:srgbClr val="FF0000"/>
                </a:solidFill>
                <a:latin typeface="Arial"/>
                <a:cs typeface="Arial"/>
              </a:rPr>
              <a:t>nggun</a:t>
            </a:r>
            <a:r>
              <a:rPr sz="1550" b="1" spc="19" dirty="0">
                <a:solidFill>
                  <a:srgbClr val="FF0000"/>
                </a:solidFill>
                <a:latin typeface="Arial"/>
                <a:cs typeface="Arial"/>
              </a:rPr>
              <a:t>aka</a:t>
            </a:r>
            <a:r>
              <a:rPr sz="1550" b="1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1550" b="1" spc="8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550" b="1" spc="-89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1550" b="1" dirty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sz="1550" b="1" spc="79" dirty="0">
                <a:solidFill>
                  <a:srgbClr val="FF0000"/>
                </a:solidFill>
                <a:latin typeface="Arial"/>
                <a:cs typeface="Arial"/>
              </a:rPr>
              <a:t>W</a:t>
            </a:r>
            <a:r>
              <a:rPr sz="1550" b="1" dirty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sz="1550" b="1" spc="146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550" b="1" spc="-14" dirty="0">
                <a:solidFill>
                  <a:srgbClr val="FF0000"/>
                </a:solidFill>
                <a:latin typeface="Arial"/>
                <a:cs typeface="Arial"/>
              </a:rPr>
              <a:t>B</a:t>
            </a:r>
            <a:r>
              <a:rPr sz="1550" b="1" spc="19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sz="1550" b="1" spc="9" dirty="0">
                <a:solidFill>
                  <a:srgbClr val="FF0000"/>
                </a:solidFill>
                <a:latin typeface="Arial"/>
                <a:cs typeface="Arial"/>
              </a:rPr>
              <a:t>nd</a:t>
            </a:r>
            <a:r>
              <a:rPr sz="1550" b="1" spc="19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1550" b="1" spc="9" dirty="0">
                <a:solidFill>
                  <a:srgbClr val="FF0000"/>
                </a:solidFill>
                <a:latin typeface="Arial"/>
                <a:cs typeface="Arial"/>
              </a:rPr>
              <a:t>h</a:t>
            </a:r>
            <a:r>
              <a:rPr sz="1550" b="1" spc="19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1550" b="1" spc="-14" dirty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sz="1550" b="1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1550" b="1" spc="139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550" b="1" dirty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sz="1550" b="1" spc="25" dirty="0">
                <a:solidFill>
                  <a:srgbClr val="FF0000"/>
                </a:solidFill>
                <a:latin typeface="Arial"/>
                <a:cs typeface="Arial"/>
              </a:rPr>
              <a:t>em</a:t>
            </a:r>
            <a:r>
              <a:rPr sz="1550" b="1" spc="14" dirty="0">
                <a:solidFill>
                  <a:srgbClr val="FF0000"/>
                </a:solidFill>
                <a:latin typeface="Arial"/>
                <a:cs typeface="Arial"/>
              </a:rPr>
              <a:t>ungu</a:t>
            </a:r>
            <a:r>
              <a:rPr sz="1550" b="1" dirty="0">
                <a:solidFill>
                  <a:srgbClr val="FF0000"/>
                </a:solidFill>
                <a:latin typeface="Arial"/>
                <a:cs typeface="Arial"/>
              </a:rPr>
              <a:t>t.</a:t>
            </a:r>
            <a:endParaRPr sz="1550" dirty="0">
              <a:latin typeface="Arial"/>
              <a:cs typeface="Arial"/>
            </a:endParaRPr>
          </a:p>
        </p:txBody>
      </p:sp>
      <p:sp>
        <p:nvSpPr>
          <p:cNvPr id="18" name="Title 2">
            <a:extLst>
              <a:ext uri="{FF2B5EF4-FFF2-40B4-BE49-F238E27FC236}">
                <a16:creationId xmlns:a16="http://schemas.microsoft.com/office/drawing/2014/main" xmlns="" id="{510277E6-5FA6-457A-B42C-09DF36E8AF3C}"/>
              </a:ext>
            </a:extLst>
          </p:cNvPr>
          <p:cNvSpPr txBox="1">
            <a:spLocks/>
          </p:cNvSpPr>
          <p:nvPr/>
        </p:nvSpPr>
        <p:spPr>
          <a:xfrm>
            <a:off x="1442301" y="445255"/>
            <a:ext cx="8906147" cy="79216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ID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SPJ </a:t>
            </a:r>
            <a:r>
              <a:rPr lang="id-ID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PPh Pasal 22</a:t>
            </a:r>
            <a:r>
              <a:rPr lang="en-ID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ID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Barang</a:t>
            </a:r>
            <a:endParaRPr lang="id-ID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647307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ln>
            <a:solidFill>
              <a:schemeClr val="bg1">
                <a:lumMod val="65000"/>
              </a:schemeClr>
            </a:solidFill>
          </a:ln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DIKECUALIKAN DARI </a:t>
            </a:r>
            <a:r>
              <a:rPr lang="id-ID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/>
            </a:r>
            <a:br>
              <a:rPr lang="id-ID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</a:b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PEMUNGUTAN</a:t>
            </a:r>
            <a:r>
              <a:rPr lang="id-ID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PPh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PSL 22</a:t>
            </a:r>
            <a:endParaRPr lang="id-ID" sz="2800" b="1" dirty="0">
              <a:solidFill>
                <a:srgbClr val="FF0000"/>
              </a:solidFill>
            </a:endParaRPr>
          </a:p>
        </p:txBody>
      </p:sp>
      <p:sp>
        <p:nvSpPr>
          <p:cNvPr id="47106" name="Content Placeholder 1"/>
          <p:cNvSpPr>
            <a:spLocks noGrp="1"/>
          </p:cNvSpPr>
          <p:nvPr>
            <p:ph idx="1"/>
          </p:nvPr>
        </p:nvSpPr>
        <p:spPr>
          <a:xfrm>
            <a:off x="838199" y="1828800"/>
            <a:ext cx="10515599" cy="4648200"/>
          </a:xfrm>
          <a:ln>
            <a:solidFill>
              <a:schemeClr val="bg1">
                <a:lumMod val="65000"/>
              </a:schemeClr>
            </a:solidFill>
          </a:ln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buFont typeface="Arial" charset="0"/>
              <a:buChar char="•"/>
              <a:defRPr/>
            </a:pPr>
            <a:r>
              <a:rPr lang="id-ID" sz="2400" noProof="1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Pembayaran yang </a:t>
            </a:r>
            <a:r>
              <a:rPr lang="id-ID" sz="2400" b="1" i="1" noProof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jumlahnya kurang dari Rp 2.000.000,00 (dua juta rupiah</a:t>
            </a:r>
            <a:r>
              <a:rPr lang="id-ID" sz="2400" noProof="1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) dan tidak merupakan pembayaran yang terpecah-pecah</a:t>
            </a:r>
          </a:p>
          <a:p>
            <a:pPr eaLnBrk="1" hangingPunct="1">
              <a:lnSpc>
                <a:spcPct val="100000"/>
              </a:lnSpc>
              <a:buFont typeface="Arial" charset="0"/>
              <a:buChar char="•"/>
              <a:defRPr/>
            </a:pPr>
            <a:r>
              <a:rPr lang="id-ID" sz="2400" noProof="1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Pembayaran untuk </a:t>
            </a:r>
            <a:r>
              <a:rPr lang="id-ID" sz="2400" b="1" i="1" noProof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pembelian bahan bakar minyak, listrik, gas, pelumas, air minum/ PDAM dan benda-benda pos</a:t>
            </a:r>
          </a:p>
        </p:txBody>
      </p:sp>
      <p:sp>
        <p:nvSpPr>
          <p:cNvPr id="10547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lnSpc>
                <a:spcPts val="3000"/>
              </a:lnSpc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lnSpc>
                <a:spcPts val="2800"/>
              </a:lnSpc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6BB1C9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ES" altLang="en-US" sz="1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IAI Wilayah Jawa Timur</a:t>
            </a:r>
            <a:endParaRPr lang="en-US" altLang="en-US" sz="12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98358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17715" y="274638"/>
            <a:ext cx="8940735" cy="868362"/>
          </a:xfrm>
          <a:ln>
            <a:solidFill>
              <a:schemeClr val="bg1">
                <a:lumMod val="65000"/>
              </a:schemeClr>
            </a:solidFill>
          </a:ln>
        </p:spPr>
        <p:txBody>
          <a:bodyPr/>
          <a:lstStyle/>
          <a:p>
            <a:pPr algn="ctr" eaLnBrk="1" hangingPunct="1">
              <a:defRPr/>
            </a:pPr>
            <a:r>
              <a:rPr lang="id-I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PPH PASAL 23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63192" y="1295400"/>
            <a:ext cx="9195258" cy="5334000"/>
          </a:xfrm>
          <a:ln w="38100"/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  <a:buFont typeface="Arial" charset="0"/>
              <a:buChar char="•"/>
              <a:defRPr/>
            </a:pPr>
            <a:r>
              <a:rPr lang="id-ID" dirty="0"/>
              <a:t>Dikenakan sehubungan adanya penyerahan </a:t>
            </a:r>
            <a:r>
              <a:rPr lang="id-ID" dirty="0">
                <a:solidFill>
                  <a:srgbClr val="FF0000"/>
                </a:solidFill>
              </a:rPr>
              <a:t>jasa kena pajak</a:t>
            </a:r>
            <a:r>
              <a:rPr lang="id-ID" dirty="0"/>
              <a:t>, seperti: sewa kendaraan, sewa peralatan, service, jasa catering</a:t>
            </a:r>
            <a:r>
              <a:rPr lang="en-US" dirty="0"/>
              <a:t> (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id-ID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ajib</a:t>
            </a:r>
            <a:r>
              <a:rPr lang="id-I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id-ID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ajak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Badan</a:t>
            </a:r>
            <a:r>
              <a:rPr lang="en-US" dirty="0"/>
              <a:t>), </a:t>
            </a:r>
            <a:r>
              <a:rPr lang="id-ID" dirty="0"/>
              <a:t/>
            </a:r>
            <a:br>
              <a:rPr lang="id-ID" dirty="0"/>
            </a:b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Jika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penyedia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jasa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perseorangan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kena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pasal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PPh</a:t>
            </a:r>
            <a:r>
              <a:rPr lang="en-US" sz="2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21</a:t>
            </a:r>
            <a:endParaRPr lang="en-US" sz="20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100000"/>
              </a:lnSpc>
              <a:buFont typeface="Arial" charset="0"/>
              <a:buChar char="•"/>
              <a:defRPr/>
            </a:pPr>
            <a:r>
              <a:rPr lang="en-US" dirty="0" err="1"/>
              <a:t>Dikecualikan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yang </a:t>
            </a:r>
            <a:r>
              <a:rPr lang="en-US" dirty="0" err="1"/>
              <a:t>punya</a:t>
            </a:r>
            <a:r>
              <a:rPr lang="en-US" dirty="0"/>
              <a:t> Surat</a:t>
            </a:r>
            <a:r>
              <a:rPr lang="id-ID" dirty="0"/>
              <a:t> </a:t>
            </a:r>
            <a:r>
              <a:rPr lang="en-US" dirty="0" err="1"/>
              <a:t>Keterangan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id-ID" sz="2400" b="1" i="1" dirty="0"/>
              <a:t>(</a:t>
            </a:r>
            <a:r>
              <a:rPr lang="en-US" sz="2400" b="1" i="1" dirty="0" err="1"/>
              <a:t>untuk</a:t>
            </a:r>
            <a:r>
              <a:rPr lang="en-US" sz="2400" b="1" i="1" dirty="0"/>
              <a:t> </a:t>
            </a:r>
            <a:r>
              <a:rPr lang="en-US" sz="2400" b="1" i="1" dirty="0" err="1"/>
              <a:t>omzet</a:t>
            </a:r>
            <a:r>
              <a:rPr lang="en-US" sz="2400" b="1" i="1" dirty="0"/>
              <a:t> </a:t>
            </a:r>
            <a:r>
              <a:rPr lang="en-US" sz="2400" b="1" i="1" dirty="0" err="1"/>
              <a:t>kurang</a:t>
            </a:r>
            <a:r>
              <a:rPr lang="en-US" sz="2400" b="1" i="1" dirty="0"/>
              <a:t> </a:t>
            </a:r>
            <a:r>
              <a:rPr lang="en-US" sz="2400" b="1" i="1" dirty="0" err="1"/>
              <a:t>dari</a:t>
            </a:r>
            <a:r>
              <a:rPr lang="en-US" sz="2400" b="1" i="1" dirty="0"/>
              <a:t> 4,8 M per </a:t>
            </a:r>
            <a:r>
              <a:rPr lang="en-US" sz="2400" b="1" i="1" dirty="0" err="1"/>
              <a:t>tahun</a:t>
            </a:r>
            <a:r>
              <a:rPr lang="id-ID" sz="2400" b="1" i="1" dirty="0"/>
              <a:t>)</a:t>
            </a:r>
            <a:endParaRPr lang="id-ID" sz="1000" b="1" i="1" dirty="0"/>
          </a:p>
          <a:p>
            <a:pPr eaLnBrk="1" hangingPunct="1">
              <a:lnSpc>
                <a:spcPct val="100000"/>
              </a:lnSpc>
              <a:buFont typeface="Arial" charset="0"/>
              <a:buChar char="•"/>
              <a:defRPr/>
            </a:pPr>
            <a:r>
              <a:rPr lang="id-ID" dirty="0"/>
              <a:t>Tarif 2% dari Dasar Pengenaan Pajak (sebelum PPN)</a:t>
            </a:r>
            <a:endParaRPr lang="id-ID" sz="2400" dirty="0"/>
          </a:p>
          <a:p>
            <a:pPr eaLnBrk="1" hangingPunct="1">
              <a:lnSpc>
                <a:spcPct val="100000"/>
              </a:lnSpc>
              <a:buFont typeface="Arial" charset="0"/>
              <a:buChar char="•"/>
              <a:defRPr/>
            </a:pPr>
            <a:r>
              <a:rPr lang="id-ID" dirty="0"/>
              <a:t>Disetor ke Bank Persepsi/kantor Pos paling lambat tgl 10 bulan berikutnya</a:t>
            </a:r>
          </a:p>
        </p:txBody>
      </p:sp>
    </p:spTree>
    <p:extLst>
      <p:ext uri="{BB962C8B-B14F-4D97-AF65-F5344CB8AC3E}">
        <p14:creationId xmlns:p14="http://schemas.microsoft.com/office/powerpoint/2010/main" xmlns="" val="94895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0" y="0"/>
            <a:ext cx="12192000" cy="70293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228850" y="2333498"/>
            <a:ext cx="2005076" cy="167170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495675" y="3990911"/>
            <a:ext cx="1919351" cy="6524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657475" y="3600386"/>
            <a:ext cx="1795526" cy="74771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791075" y="2333498"/>
            <a:ext cx="2014601" cy="167170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057900" y="1628711"/>
            <a:ext cx="2138426" cy="71913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5229225" y="1990661"/>
            <a:ext cx="1786001" cy="75723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362825" y="2333498"/>
            <a:ext cx="2005076" cy="167170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800975" y="3600386"/>
            <a:ext cx="1786001" cy="74771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28675" y="1200086"/>
            <a:ext cx="5338826" cy="452437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143625" y="5011039"/>
            <a:ext cx="2410714" cy="977712"/>
          </a:xfrm>
          <a:custGeom>
            <a:avLst/>
            <a:gdLst/>
            <a:ahLst/>
            <a:cxnLst/>
            <a:rect l="l" t="t" r="r" b="b"/>
            <a:pathLst>
              <a:path w="2410714" h="977712">
                <a:moveTo>
                  <a:pt x="0" y="0"/>
                </a:moveTo>
                <a:lnTo>
                  <a:pt x="2410714" y="0"/>
                </a:lnTo>
                <a:lnTo>
                  <a:pt x="2410714" y="784542"/>
                </a:lnTo>
                <a:lnTo>
                  <a:pt x="2238667" y="786711"/>
                </a:lnTo>
                <a:lnTo>
                  <a:pt x="2082891" y="792842"/>
                </a:lnTo>
                <a:lnTo>
                  <a:pt x="1941577" y="802369"/>
                </a:lnTo>
                <a:lnTo>
                  <a:pt x="1812917" y="814725"/>
                </a:lnTo>
                <a:lnTo>
                  <a:pt x="1695104" y="829345"/>
                </a:lnTo>
                <a:lnTo>
                  <a:pt x="1586329" y="845662"/>
                </a:lnTo>
                <a:lnTo>
                  <a:pt x="1484785" y="863112"/>
                </a:lnTo>
                <a:lnTo>
                  <a:pt x="1388662" y="881127"/>
                </a:lnTo>
                <a:lnTo>
                  <a:pt x="1296154" y="899142"/>
                </a:lnTo>
                <a:lnTo>
                  <a:pt x="1205452" y="916592"/>
                </a:lnTo>
                <a:lnTo>
                  <a:pt x="1114748" y="932909"/>
                </a:lnTo>
                <a:lnTo>
                  <a:pt x="1022234" y="947529"/>
                </a:lnTo>
                <a:lnTo>
                  <a:pt x="926102" y="959885"/>
                </a:lnTo>
                <a:lnTo>
                  <a:pt x="824544" y="969412"/>
                </a:lnTo>
                <a:lnTo>
                  <a:pt x="715752" y="975543"/>
                </a:lnTo>
                <a:lnTo>
                  <a:pt x="597918" y="977712"/>
                </a:lnTo>
                <a:lnTo>
                  <a:pt x="469233" y="975354"/>
                </a:lnTo>
                <a:lnTo>
                  <a:pt x="327891" y="967903"/>
                </a:lnTo>
                <a:lnTo>
                  <a:pt x="172082" y="954792"/>
                </a:lnTo>
                <a:lnTo>
                  <a:pt x="0" y="935456"/>
                </a:lnTo>
                <a:lnTo>
                  <a:pt x="0" y="0"/>
                </a:lnTo>
                <a:close/>
              </a:path>
            </a:pathLst>
          </a:custGeom>
          <a:ln w="1904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342253" y="4909312"/>
            <a:ext cx="2394330" cy="794943"/>
          </a:xfrm>
          <a:custGeom>
            <a:avLst/>
            <a:gdLst/>
            <a:ahLst/>
            <a:cxnLst/>
            <a:rect l="l" t="t" r="r" b="b"/>
            <a:pathLst>
              <a:path w="2394330" h="794943">
                <a:moveTo>
                  <a:pt x="0" y="101726"/>
                </a:moveTo>
                <a:lnTo>
                  <a:pt x="0" y="0"/>
                </a:lnTo>
                <a:lnTo>
                  <a:pt x="2394330" y="0"/>
                </a:lnTo>
                <a:lnTo>
                  <a:pt x="2394330" y="789482"/>
                </a:lnTo>
                <a:lnTo>
                  <a:pt x="2375331" y="789558"/>
                </a:lnTo>
                <a:lnTo>
                  <a:pt x="2356514" y="789771"/>
                </a:lnTo>
                <a:lnTo>
                  <a:pt x="2338063" y="790098"/>
                </a:lnTo>
                <a:lnTo>
                  <a:pt x="2320163" y="790518"/>
                </a:lnTo>
                <a:lnTo>
                  <a:pt x="2303001" y="791008"/>
                </a:lnTo>
                <a:lnTo>
                  <a:pt x="2286761" y="791547"/>
                </a:lnTo>
                <a:lnTo>
                  <a:pt x="2271628" y="792111"/>
                </a:lnTo>
                <a:lnTo>
                  <a:pt x="2257787" y="792680"/>
                </a:lnTo>
                <a:lnTo>
                  <a:pt x="2245424" y="793230"/>
                </a:lnTo>
                <a:lnTo>
                  <a:pt x="2234724" y="793740"/>
                </a:lnTo>
                <a:lnTo>
                  <a:pt x="2225871" y="794187"/>
                </a:lnTo>
                <a:lnTo>
                  <a:pt x="2219052" y="794550"/>
                </a:lnTo>
                <a:lnTo>
                  <a:pt x="2212253" y="794933"/>
                </a:lnTo>
                <a:lnTo>
                  <a:pt x="2212086" y="794943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528943" y="4810125"/>
            <a:ext cx="2415031" cy="791057"/>
          </a:xfrm>
          <a:custGeom>
            <a:avLst/>
            <a:gdLst/>
            <a:ahLst/>
            <a:cxnLst/>
            <a:rect l="l" t="t" r="r" b="b"/>
            <a:pathLst>
              <a:path w="2415031" h="791057">
                <a:moveTo>
                  <a:pt x="0" y="99187"/>
                </a:moveTo>
                <a:lnTo>
                  <a:pt x="0" y="0"/>
                </a:lnTo>
                <a:lnTo>
                  <a:pt x="2415031" y="0"/>
                </a:lnTo>
                <a:lnTo>
                  <a:pt x="2415031" y="786968"/>
                </a:lnTo>
                <a:lnTo>
                  <a:pt x="2395999" y="787012"/>
                </a:lnTo>
                <a:lnTo>
                  <a:pt x="2377111" y="787137"/>
                </a:lnTo>
                <a:lnTo>
                  <a:pt x="2358512" y="787331"/>
                </a:lnTo>
                <a:lnTo>
                  <a:pt x="2340343" y="787583"/>
                </a:lnTo>
                <a:lnTo>
                  <a:pt x="2322747" y="787883"/>
                </a:lnTo>
                <a:lnTo>
                  <a:pt x="2305866" y="788218"/>
                </a:lnTo>
                <a:lnTo>
                  <a:pt x="2289844" y="788577"/>
                </a:lnTo>
                <a:lnTo>
                  <a:pt x="2274822" y="788950"/>
                </a:lnTo>
                <a:lnTo>
                  <a:pt x="2260943" y="789324"/>
                </a:lnTo>
                <a:lnTo>
                  <a:pt x="2248349" y="789689"/>
                </a:lnTo>
                <a:lnTo>
                  <a:pt x="2237184" y="790034"/>
                </a:lnTo>
                <a:lnTo>
                  <a:pt x="2227590" y="790346"/>
                </a:lnTo>
                <a:lnTo>
                  <a:pt x="2219708" y="790616"/>
                </a:lnTo>
                <a:lnTo>
                  <a:pt x="2213683" y="790831"/>
                </a:lnTo>
                <a:lnTo>
                  <a:pt x="2207769" y="791052"/>
                </a:lnTo>
                <a:lnTo>
                  <a:pt x="2207640" y="791057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9491726" y="4500626"/>
            <a:ext cx="2228850" cy="733425"/>
          </a:xfrm>
          <a:custGeom>
            <a:avLst/>
            <a:gdLst/>
            <a:ahLst/>
            <a:cxnLst/>
            <a:rect l="l" t="t" r="r" b="b"/>
            <a:pathLst>
              <a:path w="2228850" h="733425">
                <a:moveTo>
                  <a:pt x="0" y="733425"/>
                </a:moveTo>
                <a:lnTo>
                  <a:pt x="2228850" y="733425"/>
                </a:lnTo>
                <a:lnTo>
                  <a:pt x="2228850" y="0"/>
                </a:lnTo>
                <a:lnTo>
                  <a:pt x="0" y="0"/>
                </a:lnTo>
                <a:lnTo>
                  <a:pt x="0" y="733425"/>
                </a:lnTo>
                <a:close/>
              </a:path>
            </a:pathLst>
          </a:custGeom>
          <a:ln w="95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9491726" y="5453062"/>
            <a:ext cx="2228850" cy="962025"/>
          </a:xfrm>
          <a:custGeom>
            <a:avLst/>
            <a:gdLst/>
            <a:ahLst/>
            <a:cxnLst/>
            <a:rect l="l" t="t" r="r" b="b"/>
            <a:pathLst>
              <a:path w="2228850" h="962025">
                <a:moveTo>
                  <a:pt x="0" y="962025"/>
                </a:moveTo>
                <a:lnTo>
                  <a:pt x="2228850" y="962025"/>
                </a:lnTo>
                <a:lnTo>
                  <a:pt x="2228850" y="0"/>
                </a:lnTo>
                <a:lnTo>
                  <a:pt x="0" y="0"/>
                </a:lnTo>
                <a:lnTo>
                  <a:pt x="0" y="962025"/>
                </a:lnTo>
                <a:close/>
              </a:path>
            </a:pathLst>
          </a:custGeom>
          <a:ln w="953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945372" y="4862576"/>
            <a:ext cx="554989" cy="538861"/>
          </a:xfrm>
          <a:custGeom>
            <a:avLst/>
            <a:gdLst/>
            <a:ahLst/>
            <a:cxnLst/>
            <a:rect l="l" t="t" r="r" b="b"/>
            <a:pathLst>
              <a:path w="554989" h="538861">
                <a:moveTo>
                  <a:pt x="0" y="532130"/>
                </a:moveTo>
                <a:lnTo>
                  <a:pt x="6730" y="538861"/>
                </a:lnTo>
                <a:lnTo>
                  <a:pt x="503718" y="56464"/>
                </a:lnTo>
                <a:lnTo>
                  <a:pt x="512825" y="47625"/>
                </a:lnTo>
                <a:lnTo>
                  <a:pt x="526923" y="80391"/>
                </a:lnTo>
                <a:lnTo>
                  <a:pt x="554989" y="0"/>
                </a:lnTo>
                <a:lnTo>
                  <a:pt x="506095" y="40767"/>
                </a:lnTo>
                <a:lnTo>
                  <a:pt x="497029" y="49568"/>
                </a:lnTo>
                <a:lnTo>
                  <a:pt x="0" y="532130"/>
                </a:lnTo>
                <a:close/>
              </a:path>
              <a:path w="554989" h="538861">
                <a:moveTo>
                  <a:pt x="506095" y="40767"/>
                </a:moveTo>
                <a:lnTo>
                  <a:pt x="554989" y="0"/>
                </a:lnTo>
                <a:lnTo>
                  <a:pt x="473836" y="25654"/>
                </a:lnTo>
                <a:lnTo>
                  <a:pt x="497029" y="49568"/>
                </a:lnTo>
                <a:lnTo>
                  <a:pt x="506095" y="40767"/>
                </a:lnTo>
                <a:close/>
              </a:path>
              <a:path w="554989" h="538861">
                <a:moveTo>
                  <a:pt x="526923" y="80391"/>
                </a:moveTo>
                <a:lnTo>
                  <a:pt x="512825" y="47625"/>
                </a:lnTo>
                <a:lnTo>
                  <a:pt x="503718" y="56464"/>
                </a:lnTo>
                <a:lnTo>
                  <a:pt x="526923" y="803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954897" y="5402072"/>
            <a:ext cx="536701" cy="535495"/>
          </a:xfrm>
          <a:custGeom>
            <a:avLst/>
            <a:gdLst/>
            <a:ahLst/>
            <a:cxnLst/>
            <a:rect l="l" t="t" r="r" b="b"/>
            <a:pathLst>
              <a:path w="536701" h="535495">
                <a:moveTo>
                  <a:pt x="488442" y="494017"/>
                </a:moveTo>
                <a:lnTo>
                  <a:pt x="479443" y="485039"/>
                </a:lnTo>
                <a:lnTo>
                  <a:pt x="455929" y="508647"/>
                </a:lnTo>
                <a:lnTo>
                  <a:pt x="536701" y="535495"/>
                </a:lnTo>
                <a:lnTo>
                  <a:pt x="488442" y="494017"/>
                </a:lnTo>
                <a:close/>
              </a:path>
              <a:path w="536701" h="535495">
                <a:moveTo>
                  <a:pt x="509650" y="454710"/>
                </a:moveTo>
                <a:lnTo>
                  <a:pt x="486167" y="478289"/>
                </a:lnTo>
                <a:lnTo>
                  <a:pt x="495173" y="487273"/>
                </a:lnTo>
                <a:lnTo>
                  <a:pt x="509650" y="454710"/>
                </a:lnTo>
                <a:close/>
              </a:path>
              <a:path w="536701" h="535495">
                <a:moveTo>
                  <a:pt x="6730" y="0"/>
                </a:moveTo>
                <a:lnTo>
                  <a:pt x="0" y="6730"/>
                </a:lnTo>
                <a:lnTo>
                  <a:pt x="479443" y="485039"/>
                </a:lnTo>
                <a:lnTo>
                  <a:pt x="488442" y="494017"/>
                </a:lnTo>
                <a:lnTo>
                  <a:pt x="536701" y="535495"/>
                </a:lnTo>
                <a:lnTo>
                  <a:pt x="509650" y="454710"/>
                </a:lnTo>
                <a:lnTo>
                  <a:pt x="495173" y="487273"/>
                </a:lnTo>
                <a:lnTo>
                  <a:pt x="486167" y="478289"/>
                </a:lnTo>
                <a:lnTo>
                  <a:pt x="67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686425" y="3995674"/>
            <a:ext cx="460883" cy="1453388"/>
          </a:xfrm>
          <a:custGeom>
            <a:avLst/>
            <a:gdLst/>
            <a:ahLst/>
            <a:cxnLst/>
            <a:rect l="l" t="t" r="r" b="b"/>
            <a:pathLst>
              <a:path w="460883" h="1453388">
                <a:moveTo>
                  <a:pt x="0" y="228600"/>
                </a:moveTo>
                <a:lnTo>
                  <a:pt x="0" y="314325"/>
                </a:lnTo>
                <a:lnTo>
                  <a:pt x="28575" y="314325"/>
                </a:lnTo>
                <a:lnTo>
                  <a:pt x="28575" y="228600"/>
                </a:lnTo>
                <a:lnTo>
                  <a:pt x="0" y="228600"/>
                </a:lnTo>
                <a:close/>
              </a:path>
              <a:path w="460883" h="1453388">
                <a:moveTo>
                  <a:pt x="0" y="342900"/>
                </a:moveTo>
                <a:lnTo>
                  <a:pt x="0" y="428625"/>
                </a:lnTo>
                <a:lnTo>
                  <a:pt x="28575" y="428625"/>
                </a:lnTo>
                <a:lnTo>
                  <a:pt x="28575" y="342900"/>
                </a:lnTo>
                <a:lnTo>
                  <a:pt x="0" y="342900"/>
                </a:lnTo>
                <a:close/>
              </a:path>
              <a:path w="460883" h="1453388">
                <a:moveTo>
                  <a:pt x="0" y="457200"/>
                </a:moveTo>
                <a:lnTo>
                  <a:pt x="0" y="542925"/>
                </a:lnTo>
                <a:lnTo>
                  <a:pt x="28575" y="542925"/>
                </a:lnTo>
                <a:lnTo>
                  <a:pt x="28575" y="457200"/>
                </a:lnTo>
                <a:lnTo>
                  <a:pt x="0" y="457200"/>
                </a:lnTo>
                <a:close/>
              </a:path>
              <a:path w="460883" h="1453388">
                <a:moveTo>
                  <a:pt x="0" y="571500"/>
                </a:moveTo>
                <a:lnTo>
                  <a:pt x="0" y="657225"/>
                </a:lnTo>
                <a:lnTo>
                  <a:pt x="28575" y="657225"/>
                </a:lnTo>
                <a:lnTo>
                  <a:pt x="28575" y="571500"/>
                </a:lnTo>
                <a:lnTo>
                  <a:pt x="0" y="571500"/>
                </a:lnTo>
                <a:close/>
              </a:path>
              <a:path w="460883" h="1453388">
                <a:moveTo>
                  <a:pt x="0" y="685800"/>
                </a:moveTo>
                <a:lnTo>
                  <a:pt x="0" y="771525"/>
                </a:lnTo>
                <a:lnTo>
                  <a:pt x="28575" y="771525"/>
                </a:lnTo>
                <a:lnTo>
                  <a:pt x="28575" y="685800"/>
                </a:lnTo>
                <a:lnTo>
                  <a:pt x="0" y="685800"/>
                </a:lnTo>
                <a:close/>
              </a:path>
              <a:path w="460883" h="1453388">
                <a:moveTo>
                  <a:pt x="0" y="800100"/>
                </a:moveTo>
                <a:lnTo>
                  <a:pt x="0" y="885951"/>
                </a:lnTo>
                <a:lnTo>
                  <a:pt x="28575" y="885825"/>
                </a:lnTo>
                <a:lnTo>
                  <a:pt x="28575" y="800100"/>
                </a:lnTo>
                <a:lnTo>
                  <a:pt x="0" y="800100"/>
                </a:lnTo>
                <a:close/>
              </a:path>
              <a:path w="460883" h="1453388">
                <a:moveTo>
                  <a:pt x="0" y="914526"/>
                </a:moveTo>
                <a:lnTo>
                  <a:pt x="0" y="1000251"/>
                </a:lnTo>
                <a:lnTo>
                  <a:pt x="28575" y="1000125"/>
                </a:lnTo>
                <a:lnTo>
                  <a:pt x="28575" y="914400"/>
                </a:lnTo>
                <a:lnTo>
                  <a:pt x="0" y="914526"/>
                </a:lnTo>
                <a:close/>
              </a:path>
              <a:path w="460883" h="1453388">
                <a:moveTo>
                  <a:pt x="0" y="1028826"/>
                </a:moveTo>
                <a:lnTo>
                  <a:pt x="0" y="1114552"/>
                </a:lnTo>
                <a:lnTo>
                  <a:pt x="28575" y="1114425"/>
                </a:lnTo>
                <a:lnTo>
                  <a:pt x="28575" y="1028700"/>
                </a:lnTo>
                <a:lnTo>
                  <a:pt x="0" y="1028826"/>
                </a:lnTo>
                <a:close/>
              </a:path>
              <a:path w="460883" h="1453388">
                <a:moveTo>
                  <a:pt x="0" y="1143127"/>
                </a:moveTo>
                <a:lnTo>
                  <a:pt x="0" y="1228852"/>
                </a:lnTo>
                <a:lnTo>
                  <a:pt x="28575" y="1228725"/>
                </a:lnTo>
                <a:lnTo>
                  <a:pt x="28575" y="1143000"/>
                </a:lnTo>
                <a:lnTo>
                  <a:pt x="0" y="1143127"/>
                </a:lnTo>
                <a:close/>
              </a:path>
              <a:path w="460883" h="1453388">
                <a:moveTo>
                  <a:pt x="0" y="1257427"/>
                </a:moveTo>
                <a:lnTo>
                  <a:pt x="0" y="1343152"/>
                </a:lnTo>
                <a:lnTo>
                  <a:pt x="28575" y="1343152"/>
                </a:lnTo>
                <a:lnTo>
                  <a:pt x="28575" y="1257427"/>
                </a:lnTo>
                <a:lnTo>
                  <a:pt x="0" y="1257427"/>
                </a:lnTo>
                <a:close/>
              </a:path>
              <a:path w="460883" h="1453388">
                <a:moveTo>
                  <a:pt x="14350" y="1396238"/>
                </a:moveTo>
                <a:lnTo>
                  <a:pt x="28575" y="1410589"/>
                </a:lnTo>
                <a:lnTo>
                  <a:pt x="28575" y="1371727"/>
                </a:lnTo>
                <a:lnTo>
                  <a:pt x="0" y="1371727"/>
                </a:lnTo>
                <a:lnTo>
                  <a:pt x="0" y="1418463"/>
                </a:lnTo>
                <a:lnTo>
                  <a:pt x="6350" y="1424813"/>
                </a:lnTo>
                <a:lnTo>
                  <a:pt x="14350" y="1424813"/>
                </a:lnTo>
                <a:lnTo>
                  <a:pt x="28575" y="1410589"/>
                </a:lnTo>
                <a:lnTo>
                  <a:pt x="14350" y="1396238"/>
                </a:lnTo>
                <a:close/>
              </a:path>
              <a:path w="460883" h="1453388">
                <a:moveTo>
                  <a:pt x="61087" y="1424813"/>
                </a:moveTo>
                <a:lnTo>
                  <a:pt x="61087" y="1396238"/>
                </a:lnTo>
                <a:lnTo>
                  <a:pt x="28574" y="1396237"/>
                </a:lnTo>
                <a:lnTo>
                  <a:pt x="28575" y="1410589"/>
                </a:lnTo>
                <a:lnTo>
                  <a:pt x="14350" y="1424813"/>
                </a:lnTo>
                <a:lnTo>
                  <a:pt x="61087" y="1424813"/>
                </a:lnTo>
                <a:close/>
              </a:path>
              <a:path w="460883" h="1453388">
                <a:moveTo>
                  <a:pt x="89662" y="1396238"/>
                </a:moveTo>
                <a:lnTo>
                  <a:pt x="89662" y="1424813"/>
                </a:lnTo>
                <a:lnTo>
                  <a:pt x="175387" y="1424813"/>
                </a:lnTo>
                <a:lnTo>
                  <a:pt x="175387" y="1396238"/>
                </a:lnTo>
                <a:lnTo>
                  <a:pt x="89662" y="1396238"/>
                </a:lnTo>
                <a:close/>
              </a:path>
              <a:path w="460883" h="1453388">
                <a:moveTo>
                  <a:pt x="203962" y="1396238"/>
                </a:moveTo>
                <a:lnTo>
                  <a:pt x="203962" y="1424813"/>
                </a:lnTo>
                <a:lnTo>
                  <a:pt x="289687" y="1424813"/>
                </a:lnTo>
                <a:lnTo>
                  <a:pt x="289687" y="1396238"/>
                </a:lnTo>
                <a:lnTo>
                  <a:pt x="203962" y="1396238"/>
                </a:lnTo>
                <a:close/>
              </a:path>
              <a:path w="460883" h="1453388">
                <a:moveTo>
                  <a:pt x="318262" y="1396238"/>
                </a:moveTo>
                <a:lnTo>
                  <a:pt x="318262" y="1424813"/>
                </a:lnTo>
                <a:lnTo>
                  <a:pt x="389509" y="1424813"/>
                </a:lnTo>
                <a:lnTo>
                  <a:pt x="460883" y="1410589"/>
                </a:lnTo>
                <a:lnTo>
                  <a:pt x="375158" y="1367663"/>
                </a:lnTo>
                <a:lnTo>
                  <a:pt x="389509" y="1396238"/>
                </a:lnTo>
                <a:lnTo>
                  <a:pt x="318262" y="1396238"/>
                </a:lnTo>
                <a:close/>
              </a:path>
              <a:path w="460883" h="1453388">
                <a:moveTo>
                  <a:pt x="389509" y="1424813"/>
                </a:moveTo>
                <a:lnTo>
                  <a:pt x="375158" y="1424812"/>
                </a:lnTo>
                <a:lnTo>
                  <a:pt x="375158" y="1453388"/>
                </a:lnTo>
                <a:lnTo>
                  <a:pt x="460883" y="1410589"/>
                </a:lnTo>
                <a:lnTo>
                  <a:pt x="389509" y="1424813"/>
                </a:lnTo>
                <a:close/>
              </a:path>
              <a:path w="460883" h="1453388">
                <a:moveTo>
                  <a:pt x="389509" y="1396238"/>
                </a:moveTo>
                <a:lnTo>
                  <a:pt x="375158" y="1367663"/>
                </a:lnTo>
                <a:lnTo>
                  <a:pt x="375158" y="1396237"/>
                </a:lnTo>
                <a:lnTo>
                  <a:pt x="389509" y="1396238"/>
                </a:lnTo>
                <a:close/>
              </a:path>
              <a:path w="460883" h="1453388">
                <a:moveTo>
                  <a:pt x="0" y="0"/>
                </a:moveTo>
                <a:lnTo>
                  <a:pt x="0" y="85725"/>
                </a:lnTo>
                <a:lnTo>
                  <a:pt x="28575" y="85725"/>
                </a:lnTo>
                <a:lnTo>
                  <a:pt x="28575" y="0"/>
                </a:lnTo>
                <a:lnTo>
                  <a:pt x="0" y="0"/>
                </a:lnTo>
                <a:close/>
              </a:path>
              <a:path w="460883" h="1453388">
                <a:moveTo>
                  <a:pt x="0" y="114300"/>
                </a:moveTo>
                <a:lnTo>
                  <a:pt x="0" y="200025"/>
                </a:lnTo>
                <a:lnTo>
                  <a:pt x="28575" y="200025"/>
                </a:lnTo>
                <a:lnTo>
                  <a:pt x="28575" y="114300"/>
                </a:lnTo>
                <a:lnTo>
                  <a:pt x="0" y="1143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700712" y="3995674"/>
            <a:ext cx="0" cy="85725"/>
          </a:xfrm>
          <a:custGeom>
            <a:avLst/>
            <a:gdLst/>
            <a:ahLst/>
            <a:cxnLst/>
            <a:rect l="l" t="t" r="r" b="b"/>
            <a:pathLst>
              <a:path h="85725">
                <a:moveTo>
                  <a:pt x="0" y="0"/>
                </a:moveTo>
                <a:lnTo>
                  <a:pt x="0" y="85725"/>
                </a:lnTo>
              </a:path>
            </a:pathLst>
          </a:custGeom>
          <a:ln w="2984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700712" y="4109974"/>
            <a:ext cx="0" cy="85725"/>
          </a:xfrm>
          <a:custGeom>
            <a:avLst/>
            <a:gdLst/>
            <a:ahLst/>
            <a:cxnLst/>
            <a:rect l="l" t="t" r="r" b="b"/>
            <a:pathLst>
              <a:path h="85725">
                <a:moveTo>
                  <a:pt x="0" y="0"/>
                </a:moveTo>
                <a:lnTo>
                  <a:pt x="0" y="85725"/>
                </a:lnTo>
              </a:path>
            </a:pathLst>
          </a:custGeom>
          <a:ln w="2984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700712" y="4224274"/>
            <a:ext cx="0" cy="85725"/>
          </a:xfrm>
          <a:custGeom>
            <a:avLst/>
            <a:gdLst/>
            <a:ahLst/>
            <a:cxnLst/>
            <a:rect l="l" t="t" r="r" b="b"/>
            <a:pathLst>
              <a:path h="85725">
                <a:moveTo>
                  <a:pt x="0" y="0"/>
                </a:moveTo>
                <a:lnTo>
                  <a:pt x="0" y="85725"/>
                </a:lnTo>
              </a:path>
            </a:pathLst>
          </a:custGeom>
          <a:ln w="2984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700712" y="4338574"/>
            <a:ext cx="0" cy="85725"/>
          </a:xfrm>
          <a:custGeom>
            <a:avLst/>
            <a:gdLst/>
            <a:ahLst/>
            <a:cxnLst/>
            <a:rect l="l" t="t" r="r" b="b"/>
            <a:pathLst>
              <a:path h="85725">
                <a:moveTo>
                  <a:pt x="0" y="0"/>
                </a:moveTo>
                <a:lnTo>
                  <a:pt x="0" y="85725"/>
                </a:lnTo>
              </a:path>
            </a:pathLst>
          </a:custGeom>
          <a:ln w="2984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700712" y="4452874"/>
            <a:ext cx="0" cy="85725"/>
          </a:xfrm>
          <a:custGeom>
            <a:avLst/>
            <a:gdLst/>
            <a:ahLst/>
            <a:cxnLst/>
            <a:rect l="l" t="t" r="r" b="b"/>
            <a:pathLst>
              <a:path h="85725">
                <a:moveTo>
                  <a:pt x="0" y="0"/>
                </a:moveTo>
                <a:lnTo>
                  <a:pt x="0" y="85725"/>
                </a:lnTo>
              </a:path>
            </a:pathLst>
          </a:custGeom>
          <a:ln w="2984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700712" y="4567174"/>
            <a:ext cx="0" cy="85725"/>
          </a:xfrm>
          <a:custGeom>
            <a:avLst/>
            <a:gdLst/>
            <a:ahLst/>
            <a:cxnLst/>
            <a:rect l="l" t="t" r="r" b="b"/>
            <a:pathLst>
              <a:path h="85725">
                <a:moveTo>
                  <a:pt x="0" y="0"/>
                </a:moveTo>
                <a:lnTo>
                  <a:pt x="0" y="85725"/>
                </a:lnTo>
              </a:path>
            </a:pathLst>
          </a:custGeom>
          <a:ln w="2984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700712" y="4681474"/>
            <a:ext cx="0" cy="85725"/>
          </a:xfrm>
          <a:custGeom>
            <a:avLst/>
            <a:gdLst/>
            <a:ahLst/>
            <a:cxnLst/>
            <a:rect l="l" t="t" r="r" b="b"/>
            <a:pathLst>
              <a:path h="85725">
                <a:moveTo>
                  <a:pt x="0" y="0"/>
                </a:moveTo>
                <a:lnTo>
                  <a:pt x="0" y="85725"/>
                </a:lnTo>
              </a:path>
            </a:pathLst>
          </a:custGeom>
          <a:ln w="2984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700712" y="5253101"/>
            <a:ext cx="0" cy="85725"/>
          </a:xfrm>
          <a:custGeom>
            <a:avLst/>
            <a:gdLst/>
            <a:ahLst/>
            <a:cxnLst/>
            <a:rect l="l" t="t" r="r" b="b"/>
            <a:pathLst>
              <a:path h="85725">
                <a:moveTo>
                  <a:pt x="0" y="0"/>
                </a:moveTo>
                <a:lnTo>
                  <a:pt x="0" y="85725"/>
                </a:lnTo>
              </a:path>
            </a:pathLst>
          </a:custGeom>
          <a:ln w="2984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776087" y="5406199"/>
            <a:ext cx="85725" cy="0"/>
          </a:xfrm>
          <a:custGeom>
            <a:avLst/>
            <a:gdLst/>
            <a:ahLst/>
            <a:cxnLst/>
            <a:rect l="l" t="t" r="r" b="b"/>
            <a:pathLst>
              <a:path w="85725">
                <a:moveTo>
                  <a:pt x="0" y="0"/>
                </a:moveTo>
                <a:lnTo>
                  <a:pt x="85725" y="0"/>
                </a:lnTo>
              </a:path>
            </a:pathLst>
          </a:custGeom>
          <a:ln w="2984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890387" y="5406199"/>
            <a:ext cx="85725" cy="0"/>
          </a:xfrm>
          <a:custGeom>
            <a:avLst/>
            <a:gdLst/>
            <a:ahLst/>
            <a:cxnLst/>
            <a:rect l="l" t="t" r="r" b="b"/>
            <a:pathLst>
              <a:path w="85725">
                <a:moveTo>
                  <a:pt x="0" y="0"/>
                </a:moveTo>
                <a:lnTo>
                  <a:pt x="85725" y="0"/>
                </a:lnTo>
              </a:path>
            </a:pathLst>
          </a:custGeom>
          <a:ln w="2984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004687" y="5406199"/>
            <a:ext cx="71247" cy="0"/>
          </a:xfrm>
          <a:custGeom>
            <a:avLst/>
            <a:gdLst/>
            <a:ahLst/>
            <a:cxnLst/>
            <a:rect l="l" t="t" r="r" b="b"/>
            <a:pathLst>
              <a:path w="71247">
                <a:moveTo>
                  <a:pt x="0" y="0"/>
                </a:moveTo>
                <a:lnTo>
                  <a:pt x="71247" y="0"/>
                </a:lnTo>
              </a:path>
            </a:pathLst>
          </a:custGeom>
          <a:ln w="2984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186426" y="3986149"/>
            <a:ext cx="526288" cy="1462023"/>
          </a:xfrm>
          <a:custGeom>
            <a:avLst/>
            <a:gdLst/>
            <a:ahLst/>
            <a:cxnLst/>
            <a:rect l="l" t="t" r="r" b="b"/>
            <a:pathLst>
              <a:path w="526288" h="1462024">
                <a:moveTo>
                  <a:pt x="497713" y="342900"/>
                </a:moveTo>
                <a:lnTo>
                  <a:pt x="497713" y="428625"/>
                </a:lnTo>
                <a:lnTo>
                  <a:pt x="526288" y="428625"/>
                </a:lnTo>
                <a:lnTo>
                  <a:pt x="526288" y="342900"/>
                </a:lnTo>
                <a:lnTo>
                  <a:pt x="497713" y="342900"/>
                </a:lnTo>
                <a:close/>
              </a:path>
              <a:path w="526288" h="1462024">
                <a:moveTo>
                  <a:pt x="497713" y="457200"/>
                </a:moveTo>
                <a:lnTo>
                  <a:pt x="497713" y="542925"/>
                </a:lnTo>
                <a:lnTo>
                  <a:pt x="526288" y="542925"/>
                </a:lnTo>
                <a:lnTo>
                  <a:pt x="526288" y="457200"/>
                </a:lnTo>
                <a:lnTo>
                  <a:pt x="497713" y="457200"/>
                </a:lnTo>
                <a:close/>
              </a:path>
              <a:path w="526288" h="1462024">
                <a:moveTo>
                  <a:pt x="497713" y="571500"/>
                </a:moveTo>
                <a:lnTo>
                  <a:pt x="497713" y="657225"/>
                </a:lnTo>
                <a:lnTo>
                  <a:pt x="526288" y="657225"/>
                </a:lnTo>
                <a:lnTo>
                  <a:pt x="526288" y="571500"/>
                </a:lnTo>
                <a:lnTo>
                  <a:pt x="497713" y="571500"/>
                </a:lnTo>
                <a:close/>
              </a:path>
              <a:path w="526288" h="1462024">
                <a:moveTo>
                  <a:pt x="497713" y="685800"/>
                </a:moveTo>
                <a:lnTo>
                  <a:pt x="497713" y="771525"/>
                </a:lnTo>
                <a:lnTo>
                  <a:pt x="526288" y="771525"/>
                </a:lnTo>
                <a:lnTo>
                  <a:pt x="526288" y="685800"/>
                </a:lnTo>
                <a:lnTo>
                  <a:pt x="497713" y="685800"/>
                </a:lnTo>
                <a:close/>
              </a:path>
              <a:path w="526288" h="1462024">
                <a:moveTo>
                  <a:pt x="497713" y="800100"/>
                </a:moveTo>
                <a:lnTo>
                  <a:pt x="497713" y="885825"/>
                </a:lnTo>
                <a:lnTo>
                  <a:pt x="526288" y="885825"/>
                </a:lnTo>
                <a:lnTo>
                  <a:pt x="526288" y="800100"/>
                </a:lnTo>
                <a:lnTo>
                  <a:pt x="497713" y="800100"/>
                </a:lnTo>
                <a:close/>
              </a:path>
              <a:path w="526288" h="1462024">
                <a:moveTo>
                  <a:pt x="497713" y="914400"/>
                </a:moveTo>
                <a:lnTo>
                  <a:pt x="497713" y="1000125"/>
                </a:lnTo>
                <a:lnTo>
                  <a:pt x="526288" y="1000125"/>
                </a:lnTo>
                <a:lnTo>
                  <a:pt x="526288" y="914400"/>
                </a:lnTo>
                <a:lnTo>
                  <a:pt x="497713" y="914400"/>
                </a:lnTo>
                <a:close/>
              </a:path>
              <a:path w="526288" h="1462024">
                <a:moveTo>
                  <a:pt x="497713" y="1028700"/>
                </a:moveTo>
                <a:lnTo>
                  <a:pt x="497713" y="1114425"/>
                </a:lnTo>
                <a:lnTo>
                  <a:pt x="526288" y="1114425"/>
                </a:lnTo>
                <a:lnTo>
                  <a:pt x="526288" y="1028700"/>
                </a:lnTo>
                <a:lnTo>
                  <a:pt x="497713" y="1028700"/>
                </a:lnTo>
                <a:close/>
              </a:path>
              <a:path w="526288" h="1462024">
                <a:moveTo>
                  <a:pt x="497713" y="1143000"/>
                </a:moveTo>
                <a:lnTo>
                  <a:pt x="497713" y="1228725"/>
                </a:lnTo>
                <a:lnTo>
                  <a:pt x="526288" y="1228725"/>
                </a:lnTo>
                <a:lnTo>
                  <a:pt x="526288" y="1143000"/>
                </a:lnTo>
                <a:lnTo>
                  <a:pt x="497713" y="1143000"/>
                </a:lnTo>
                <a:close/>
              </a:path>
              <a:path w="526288" h="1462024">
                <a:moveTo>
                  <a:pt x="497713" y="1257300"/>
                </a:moveTo>
                <a:lnTo>
                  <a:pt x="497713" y="1343025"/>
                </a:lnTo>
                <a:lnTo>
                  <a:pt x="526288" y="1343025"/>
                </a:lnTo>
                <a:lnTo>
                  <a:pt x="526288" y="1257300"/>
                </a:lnTo>
                <a:lnTo>
                  <a:pt x="497713" y="1257300"/>
                </a:lnTo>
                <a:close/>
              </a:path>
              <a:path w="526288" h="1462024">
                <a:moveTo>
                  <a:pt x="497713" y="1404953"/>
                </a:moveTo>
                <a:lnTo>
                  <a:pt x="473963" y="1404873"/>
                </a:lnTo>
                <a:lnTo>
                  <a:pt x="473837" y="1433448"/>
                </a:lnTo>
                <a:lnTo>
                  <a:pt x="511937" y="1433576"/>
                </a:lnTo>
                <a:lnTo>
                  <a:pt x="515747" y="1433576"/>
                </a:lnTo>
                <a:lnTo>
                  <a:pt x="519429" y="1432052"/>
                </a:lnTo>
                <a:lnTo>
                  <a:pt x="522097" y="1429385"/>
                </a:lnTo>
                <a:lnTo>
                  <a:pt x="524763" y="1426717"/>
                </a:lnTo>
                <a:lnTo>
                  <a:pt x="526288" y="1423035"/>
                </a:lnTo>
                <a:lnTo>
                  <a:pt x="526288" y="1371600"/>
                </a:lnTo>
                <a:lnTo>
                  <a:pt x="512063" y="1405001"/>
                </a:lnTo>
                <a:lnTo>
                  <a:pt x="497713" y="1419225"/>
                </a:lnTo>
                <a:lnTo>
                  <a:pt x="497713" y="1404953"/>
                </a:lnTo>
                <a:close/>
              </a:path>
              <a:path w="526288" h="1462024">
                <a:moveTo>
                  <a:pt x="512063" y="1405001"/>
                </a:moveTo>
                <a:lnTo>
                  <a:pt x="526288" y="1371600"/>
                </a:lnTo>
                <a:lnTo>
                  <a:pt x="497713" y="1371600"/>
                </a:lnTo>
                <a:lnTo>
                  <a:pt x="497713" y="1419225"/>
                </a:lnTo>
                <a:lnTo>
                  <a:pt x="512063" y="1405001"/>
                </a:lnTo>
                <a:close/>
              </a:path>
              <a:path w="526288" h="1462024">
                <a:moveTo>
                  <a:pt x="359663" y="1404492"/>
                </a:moveTo>
                <a:lnTo>
                  <a:pt x="359537" y="1433067"/>
                </a:lnTo>
                <a:lnTo>
                  <a:pt x="445262" y="1433322"/>
                </a:lnTo>
                <a:lnTo>
                  <a:pt x="445388" y="1404747"/>
                </a:lnTo>
                <a:lnTo>
                  <a:pt x="359663" y="1404492"/>
                </a:lnTo>
                <a:close/>
              </a:path>
              <a:path w="526288" h="1462024">
                <a:moveTo>
                  <a:pt x="245363" y="1404239"/>
                </a:moveTo>
                <a:lnTo>
                  <a:pt x="245237" y="1432814"/>
                </a:lnTo>
                <a:lnTo>
                  <a:pt x="330962" y="1433067"/>
                </a:lnTo>
                <a:lnTo>
                  <a:pt x="331088" y="1404492"/>
                </a:lnTo>
                <a:lnTo>
                  <a:pt x="245363" y="1404239"/>
                </a:lnTo>
                <a:close/>
              </a:path>
              <a:path w="526288" h="1462024">
                <a:moveTo>
                  <a:pt x="131063" y="1403985"/>
                </a:moveTo>
                <a:lnTo>
                  <a:pt x="130937" y="1432560"/>
                </a:lnTo>
                <a:lnTo>
                  <a:pt x="216662" y="1432687"/>
                </a:lnTo>
                <a:lnTo>
                  <a:pt x="216788" y="1404112"/>
                </a:lnTo>
                <a:lnTo>
                  <a:pt x="131063" y="1403985"/>
                </a:lnTo>
                <a:close/>
              </a:path>
              <a:path w="526288" h="1462024">
                <a:moveTo>
                  <a:pt x="86719" y="1403794"/>
                </a:moveTo>
                <a:lnTo>
                  <a:pt x="89026" y="1376553"/>
                </a:lnTo>
                <a:lnTo>
                  <a:pt x="0" y="1411986"/>
                </a:lnTo>
                <a:lnTo>
                  <a:pt x="81787" y="1462023"/>
                </a:lnTo>
                <a:lnTo>
                  <a:pt x="84300" y="1432359"/>
                </a:lnTo>
                <a:lnTo>
                  <a:pt x="71120" y="1432306"/>
                </a:lnTo>
                <a:lnTo>
                  <a:pt x="71120" y="1403731"/>
                </a:lnTo>
                <a:lnTo>
                  <a:pt x="86719" y="1403794"/>
                </a:lnTo>
                <a:close/>
              </a:path>
              <a:path w="526288" h="1462024">
                <a:moveTo>
                  <a:pt x="84300" y="1432359"/>
                </a:moveTo>
                <a:lnTo>
                  <a:pt x="102362" y="1432433"/>
                </a:lnTo>
                <a:lnTo>
                  <a:pt x="102488" y="1403858"/>
                </a:lnTo>
                <a:lnTo>
                  <a:pt x="71120" y="1403731"/>
                </a:lnTo>
                <a:lnTo>
                  <a:pt x="71120" y="1432306"/>
                </a:lnTo>
                <a:lnTo>
                  <a:pt x="84300" y="1432359"/>
                </a:lnTo>
                <a:close/>
              </a:path>
              <a:path w="526288" h="1462024">
                <a:moveTo>
                  <a:pt x="497713" y="0"/>
                </a:moveTo>
                <a:lnTo>
                  <a:pt x="497713" y="85725"/>
                </a:lnTo>
                <a:lnTo>
                  <a:pt x="526288" y="85725"/>
                </a:lnTo>
                <a:lnTo>
                  <a:pt x="526288" y="0"/>
                </a:lnTo>
                <a:lnTo>
                  <a:pt x="497713" y="0"/>
                </a:lnTo>
                <a:close/>
              </a:path>
              <a:path w="526288" h="1462024">
                <a:moveTo>
                  <a:pt x="497713" y="114300"/>
                </a:moveTo>
                <a:lnTo>
                  <a:pt x="497713" y="200025"/>
                </a:lnTo>
                <a:lnTo>
                  <a:pt x="526288" y="200025"/>
                </a:lnTo>
                <a:lnTo>
                  <a:pt x="526288" y="114300"/>
                </a:lnTo>
                <a:lnTo>
                  <a:pt x="497713" y="114300"/>
                </a:lnTo>
                <a:close/>
              </a:path>
              <a:path w="526288" h="1462024">
                <a:moveTo>
                  <a:pt x="497713" y="228600"/>
                </a:moveTo>
                <a:lnTo>
                  <a:pt x="497713" y="314325"/>
                </a:lnTo>
                <a:lnTo>
                  <a:pt x="526288" y="314325"/>
                </a:lnTo>
                <a:lnTo>
                  <a:pt x="526288" y="228600"/>
                </a:lnTo>
                <a:lnTo>
                  <a:pt x="497713" y="2286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698426" y="3986149"/>
            <a:ext cx="0" cy="85725"/>
          </a:xfrm>
          <a:custGeom>
            <a:avLst/>
            <a:gdLst/>
            <a:ahLst/>
            <a:cxnLst/>
            <a:rect l="l" t="t" r="r" b="b"/>
            <a:pathLst>
              <a:path h="85725">
                <a:moveTo>
                  <a:pt x="0" y="0"/>
                </a:moveTo>
                <a:lnTo>
                  <a:pt x="0" y="85725"/>
                </a:lnTo>
              </a:path>
            </a:pathLst>
          </a:custGeom>
          <a:ln w="2984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698426" y="4100449"/>
            <a:ext cx="0" cy="85725"/>
          </a:xfrm>
          <a:custGeom>
            <a:avLst/>
            <a:gdLst/>
            <a:ahLst/>
            <a:cxnLst/>
            <a:rect l="l" t="t" r="r" b="b"/>
            <a:pathLst>
              <a:path h="85725">
                <a:moveTo>
                  <a:pt x="0" y="0"/>
                </a:moveTo>
                <a:lnTo>
                  <a:pt x="0" y="85725"/>
                </a:lnTo>
              </a:path>
            </a:pathLst>
          </a:custGeom>
          <a:ln w="2984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698426" y="4214749"/>
            <a:ext cx="0" cy="85725"/>
          </a:xfrm>
          <a:custGeom>
            <a:avLst/>
            <a:gdLst/>
            <a:ahLst/>
            <a:cxnLst/>
            <a:rect l="l" t="t" r="r" b="b"/>
            <a:pathLst>
              <a:path h="85725">
                <a:moveTo>
                  <a:pt x="0" y="0"/>
                </a:moveTo>
                <a:lnTo>
                  <a:pt x="0" y="85725"/>
                </a:lnTo>
              </a:path>
            </a:pathLst>
          </a:custGeom>
          <a:ln w="2984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698426" y="4329049"/>
            <a:ext cx="0" cy="85725"/>
          </a:xfrm>
          <a:custGeom>
            <a:avLst/>
            <a:gdLst/>
            <a:ahLst/>
            <a:cxnLst/>
            <a:rect l="l" t="t" r="r" b="b"/>
            <a:pathLst>
              <a:path h="85725">
                <a:moveTo>
                  <a:pt x="0" y="0"/>
                </a:moveTo>
                <a:lnTo>
                  <a:pt x="0" y="85725"/>
                </a:lnTo>
              </a:path>
            </a:pathLst>
          </a:custGeom>
          <a:ln w="2984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5698426" y="4443349"/>
            <a:ext cx="0" cy="85725"/>
          </a:xfrm>
          <a:custGeom>
            <a:avLst/>
            <a:gdLst/>
            <a:ahLst/>
            <a:cxnLst/>
            <a:rect l="l" t="t" r="r" b="b"/>
            <a:pathLst>
              <a:path h="85725">
                <a:moveTo>
                  <a:pt x="0" y="0"/>
                </a:moveTo>
                <a:lnTo>
                  <a:pt x="0" y="85725"/>
                </a:lnTo>
              </a:path>
            </a:pathLst>
          </a:custGeom>
          <a:ln w="2984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698426" y="4557649"/>
            <a:ext cx="0" cy="85725"/>
          </a:xfrm>
          <a:custGeom>
            <a:avLst/>
            <a:gdLst/>
            <a:ahLst/>
            <a:cxnLst/>
            <a:rect l="l" t="t" r="r" b="b"/>
            <a:pathLst>
              <a:path h="85725">
                <a:moveTo>
                  <a:pt x="0" y="0"/>
                </a:moveTo>
                <a:lnTo>
                  <a:pt x="0" y="85725"/>
                </a:lnTo>
              </a:path>
            </a:pathLst>
          </a:custGeom>
          <a:ln w="2984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698426" y="4671949"/>
            <a:ext cx="0" cy="85725"/>
          </a:xfrm>
          <a:custGeom>
            <a:avLst/>
            <a:gdLst/>
            <a:ahLst/>
            <a:cxnLst/>
            <a:rect l="l" t="t" r="r" b="b"/>
            <a:pathLst>
              <a:path h="85725">
                <a:moveTo>
                  <a:pt x="0" y="0"/>
                </a:moveTo>
                <a:lnTo>
                  <a:pt x="0" y="85725"/>
                </a:lnTo>
              </a:path>
            </a:pathLst>
          </a:custGeom>
          <a:ln w="2984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698426" y="4786249"/>
            <a:ext cx="0" cy="85725"/>
          </a:xfrm>
          <a:custGeom>
            <a:avLst/>
            <a:gdLst/>
            <a:ahLst/>
            <a:cxnLst/>
            <a:rect l="l" t="t" r="r" b="b"/>
            <a:pathLst>
              <a:path h="85725">
                <a:moveTo>
                  <a:pt x="0" y="0"/>
                </a:moveTo>
                <a:lnTo>
                  <a:pt x="0" y="85725"/>
                </a:lnTo>
              </a:path>
            </a:pathLst>
          </a:custGeom>
          <a:ln w="2984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698426" y="4900549"/>
            <a:ext cx="0" cy="85725"/>
          </a:xfrm>
          <a:custGeom>
            <a:avLst/>
            <a:gdLst/>
            <a:ahLst/>
            <a:cxnLst/>
            <a:rect l="l" t="t" r="r" b="b"/>
            <a:pathLst>
              <a:path h="85725">
                <a:moveTo>
                  <a:pt x="0" y="0"/>
                </a:moveTo>
                <a:lnTo>
                  <a:pt x="0" y="85725"/>
                </a:lnTo>
              </a:path>
            </a:pathLst>
          </a:custGeom>
          <a:ln w="2984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5698426" y="5014849"/>
            <a:ext cx="0" cy="85725"/>
          </a:xfrm>
          <a:custGeom>
            <a:avLst/>
            <a:gdLst/>
            <a:ahLst/>
            <a:cxnLst/>
            <a:rect l="l" t="t" r="r" b="b"/>
            <a:pathLst>
              <a:path h="85725">
                <a:moveTo>
                  <a:pt x="0" y="0"/>
                </a:moveTo>
                <a:lnTo>
                  <a:pt x="0" y="85725"/>
                </a:lnTo>
              </a:path>
            </a:pathLst>
          </a:custGeom>
          <a:ln w="2984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5698426" y="5129149"/>
            <a:ext cx="0" cy="85725"/>
          </a:xfrm>
          <a:custGeom>
            <a:avLst/>
            <a:gdLst/>
            <a:ahLst/>
            <a:cxnLst/>
            <a:rect l="l" t="t" r="r" b="b"/>
            <a:pathLst>
              <a:path h="85725">
                <a:moveTo>
                  <a:pt x="0" y="0"/>
                </a:moveTo>
                <a:lnTo>
                  <a:pt x="0" y="85725"/>
                </a:lnTo>
              </a:path>
            </a:pathLst>
          </a:custGeom>
          <a:ln w="2984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698426" y="5243449"/>
            <a:ext cx="0" cy="85725"/>
          </a:xfrm>
          <a:custGeom>
            <a:avLst/>
            <a:gdLst/>
            <a:ahLst/>
            <a:cxnLst/>
            <a:rect l="l" t="t" r="r" b="b"/>
            <a:pathLst>
              <a:path h="85725">
                <a:moveTo>
                  <a:pt x="0" y="0"/>
                </a:moveTo>
                <a:lnTo>
                  <a:pt x="0" y="85725"/>
                </a:lnTo>
              </a:path>
            </a:pathLst>
          </a:custGeom>
          <a:ln w="29845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362325" y="5133975"/>
            <a:ext cx="1819275" cy="789562"/>
          </a:xfrm>
          <a:custGeom>
            <a:avLst/>
            <a:gdLst/>
            <a:ahLst/>
            <a:cxnLst/>
            <a:rect l="l" t="t" r="r" b="b"/>
            <a:pathLst>
              <a:path w="1819275" h="789562">
                <a:moveTo>
                  <a:pt x="0" y="0"/>
                </a:moveTo>
                <a:lnTo>
                  <a:pt x="1819275" y="0"/>
                </a:lnTo>
                <a:lnTo>
                  <a:pt x="1819275" y="641629"/>
                </a:lnTo>
                <a:lnTo>
                  <a:pt x="1689433" y="643384"/>
                </a:lnTo>
                <a:lnTo>
                  <a:pt x="1571870" y="648335"/>
                </a:lnTo>
                <a:lnTo>
                  <a:pt x="1465222" y="656012"/>
                </a:lnTo>
                <a:lnTo>
                  <a:pt x="1368125" y="665943"/>
                </a:lnTo>
                <a:lnTo>
                  <a:pt x="1279213" y="677658"/>
                </a:lnTo>
                <a:lnTo>
                  <a:pt x="1197122" y="690685"/>
                </a:lnTo>
                <a:lnTo>
                  <a:pt x="1120489" y="704554"/>
                </a:lnTo>
                <a:lnTo>
                  <a:pt x="1047948" y="718795"/>
                </a:lnTo>
                <a:lnTo>
                  <a:pt x="978134" y="732935"/>
                </a:lnTo>
                <a:lnTo>
                  <a:pt x="909685" y="746504"/>
                </a:lnTo>
                <a:lnTo>
                  <a:pt x="841234" y="759031"/>
                </a:lnTo>
                <a:lnTo>
                  <a:pt x="771418" y="770046"/>
                </a:lnTo>
                <a:lnTo>
                  <a:pt x="698872" y="779078"/>
                </a:lnTo>
                <a:lnTo>
                  <a:pt x="622232" y="785655"/>
                </a:lnTo>
                <a:lnTo>
                  <a:pt x="540132" y="789306"/>
                </a:lnTo>
                <a:lnTo>
                  <a:pt x="451210" y="789562"/>
                </a:lnTo>
                <a:lnTo>
                  <a:pt x="354100" y="785950"/>
                </a:lnTo>
                <a:lnTo>
                  <a:pt x="247438" y="778001"/>
                </a:lnTo>
                <a:lnTo>
                  <a:pt x="129859" y="765242"/>
                </a:lnTo>
                <a:lnTo>
                  <a:pt x="0" y="747204"/>
                </a:lnTo>
                <a:lnTo>
                  <a:pt x="0" y="0"/>
                </a:lnTo>
                <a:close/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058410" y="2198381"/>
            <a:ext cx="1859653" cy="15251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40994">
              <a:lnSpc>
                <a:spcPts val="2645"/>
              </a:lnSpc>
              <a:spcBef>
                <a:spcPts val="132"/>
              </a:spcBef>
            </a:pPr>
            <a:r>
              <a:rPr sz="3675" spc="-39" baseline="2418" dirty="0">
                <a:solidFill>
                  <a:srgbClr val="FFFFFF"/>
                </a:solidFill>
                <a:latin typeface="Garamond"/>
                <a:cs typeface="Garamond"/>
              </a:rPr>
              <a:t>P</a:t>
            </a:r>
            <a:r>
              <a:rPr sz="3675" spc="19" baseline="2418" dirty="0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sz="3675" spc="29" baseline="2418" dirty="0">
                <a:solidFill>
                  <a:srgbClr val="FFFFFF"/>
                </a:solidFill>
                <a:latin typeface="Garamond"/>
                <a:cs typeface="Garamond"/>
              </a:rPr>
              <a:t>l</a:t>
            </a:r>
            <a:r>
              <a:rPr sz="3675" spc="-29" baseline="2418" dirty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sz="3675" spc="-34" baseline="2418" dirty="0">
                <a:solidFill>
                  <a:srgbClr val="FFFFFF"/>
                </a:solidFill>
                <a:latin typeface="Garamond"/>
                <a:cs typeface="Garamond"/>
              </a:rPr>
              <a:t>k</a:t>
            </a:r>
            <a:r>
              <a:rPr sz="3675" spc="0" baseline="2418" dirty="0">
                <a:solidFill>
                  <a:srgbClr val="FFFFFF"/>
                </a:solidFill>
                <a:latin typeface="Garamond"/>
                <a:cs typeface="Garamond"/>
              </a:rPr>
              <a:t>s</a:t>
            </a:r>
            <a:r>
              <a:rPr sz="3675" spc="-29" baseline="2418" dirty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sz="3675" spc="9" baseline="2418" dirty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sz="3675" spc="-29" baseline="2418" dirty="0">
                <a:solidFill>
                  <a:srgbClr val="FFFFFF"/>
                </a:solidFill>
                <a:latin typeface="Garamond"/>
                <a:cs typeface="Garamond"/>
              </a:rPr>
              <a:t>aa</a:t>
            </a:r>
            <a:r>
              <a:rPr sz="3675" spc="0" baseline="2418" dirty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endParaRPr sz="2450" dirty="0">
              <a:latin typeface="Garamond"/>
              <a:cs typeface="Garamond"/>
            </a:endParaRPr>
          </a:p>
          <a:p>
            <a:pPr marL="12700" marR="989074">
              <a:lnSpc>
                <a:spcPts val="1743"/>
              </a:lnSpc>
              <a:spcBef>
                <a:spcPts val="1721"/>
              </a:spcBef>
            </a:pPr>
            <a:r>
              <a:rPr sz="1550" dirty="0">
                <a:latin typeface="Garamond"/>
                <a:cs typeface="Garamond"/>
              </a:rPr>
              <a:t>H</a:t>
            </a:r>
            <a:r>
              <a:rPr sz="1550" spc="19" dirty="0">
                <a:latin typeface="Garamond"/>
                <a:cs typeface="Garamond"/>
              </a:rPr>
              <a:t>ono</a:t>
            </a:r>
            <a:r>
              <a:rPr sz="1550" spc="0" dirty="0">
                <a:latin typeface="Garamond"/>
                <a:cs typeface="Garamond"/>
              </a:rPr>
              <a:t>r </a:t>
            </a:r>
            <a:endParaRPr sz="1550" dirty="0">
              <a:latin typeface="Garamond"/>
              <a:cs typeface="Garamond"/>
            </a:endParaRPr>
          </a:p>
          <a:p>
            <a:pPr marL="12700" marR="989074">
              <a:lnSpc>
                <a:spcPts val="1743"/>
              </a:lnSpc>
              <a:spcBef>
                <a:spcPts val="170"/>
              </a:spcBef>
            </a:pPr>
            <a:r>
              <a:rPr sz="1550" spc="4" dirty="0">
                <a:latin typeface="Garamond"/>
                <a:cs typeface="Garamond"/>
              </a:rPr>
              <a:t>B</a:t>
            </a:r>
            <a:r>
              <a:rPr sz="1550" spc="34" dirty="0">
                <a:latin typeface="Garamond"/>
                <a:cs typeface="Garamond"/>
              </a:rPr>
              <a:t>a</a:t>
            </a:r>
            <a:r>
              <a:rPr sz="1550" spc="19" dirty="0">
                <a:latin typeface="Garamond"/>
                <a:cs typeface="Garamond"/>
              </a:rPr>
              <a:t>h</a:t>
            </a:r>
            <a:r>
              <a:rPr sz="1550" spc="34" dirty="0">
                <a:latin typeface="Garamond"/>
                <a:cs typeface="Garamond"/>
              </a:rPr>
              <a:t>a</a:t>
            </a:r>
            <a:r>
              <a:rPr sz="1550" spc="0" dirty="0">
                <a:latin typeface="Garamond"/>
                <a:cs typeface="Garamond"/>
              </a:rPr>
              <a:t>n </a:t>
            </a:r>
            <a:endParaRPr sz="1550" dirty="0">
              <a:latin typeface="Garamond"/>
              <a:cs typeface="Garamond"/>
            </a:endParaRPr>
          </a:p>
          <a:p>
            <a:pPr marL="12700" marR="989074">
              <a:lnSpc>
                <a:spcPts val="1743"/>
              </a:lnSpc>
              <a:spcBef>
                <a:spcPts val="170"/>
              </a:spcBef>
            </a:pPr>
            <a:r>
              <a:rPr sz="1550" spc="-59" dirty="0">
                <a:latin typeface="Garamond"/>
                <a:cs typeface="Garamond"/>
              </a:rPr>
              <a:t>P</a:t>
            </a:r>
            <a:r>
              <a:rPr sz="1550" spc="14" dirty="0">
                <a:latin typeface="Garamond"/>
                <a:cs typeface="Garamond"/>
              </a:rPr>
              <a:t>e</a:t>
            </a:r>
            <a:r>
              <a:rPr sz="1550" spc="69" dirty="0">
                <a:latin typeface="Garamond"/>
                <a:cs typeface="Garamond"/>
              </a:rPr>
              <a:t>r</a:t>
            </a:r>
            <a:r>
              <a:rPr sz="1550" spc="14" dirty="0">
                <a:latin typeface="Garamond"/>
                <a:cs typeface="Garamond"/>
              </a:rPr>
              <a:t>j</a:t>
            </a:r>
            <a:r>
              <a:rPr sz="1550" spc="34" dirty="0">
                <a:latin typeface="Garamond"/>
                <a:cs typeface="Garamond"/>
              </a:rPr>
              <a:t>a</a:t>
            </a:r>
            <a:r>
              <a:rPr sz="1550" spc="14" dirty="0">
                <a:latin typeface="Garamond"/>
                <a:cs typeface="Garamond"/>
              </a:rPr>
              <a:t>l</a:t>
            </a:r>
            <a:r>
              <a:rPr sz="1550" spc="34" dirty="0">
                <a:latin typeface="Garamond"/>
                <a:cs typeface="Garamond"/>
              </a:rPr>
              <a:t>a</a:t>
            </a:r>
            <a:r>
              <a:rPr sz="1550" spc="19" dirty="0">
                <a:latin typeface="Garamond"/>
                <a:cs typeface="Garamond"/>
              </a:rPr>
              <a:t>n</a:t>
            </a:r>
            <a:r>
              <a:rPr sz="1550" spc="34" dirty="0">
                <a:latin typeface="Garamond"/>
                <a:cs typeface="Garamond"/>
              </a:rPr>
              <a:t>a</a:t>
            </a:r>
            <a:r>
              <a:rPr sz="1550" spc="0" dirty="0">
                <a:latin typeface="Garamond"/>
                <a:cs typeface="Garamond"/>
              </a:rPr>
              <a:t>n</a:t>
            </a:r>
            <a:endParaRPr sz="1550" dirty="0">
              <a:latin typeface="Garamond"/>
              <a:cs typeface="Garamond"/>
            </a:endParaRPr>
          </a:p>
          <a:p>
            <a:pPr marL="12700" marR="47196">
              <a:lnSpc>
                <a:spcPts val="1705"/>
              </a:lnSpc>
              <a:spcBef>
                <a:spcPts val="256"/>
              </a:spcBef>
            </a:pPr>
            <a:r>
              <a:rPr sz="2325" spc="-29" baseline="1911" dirty="0">
                <a:latin typeface="Garamond"/>
                <a:cs typeface="Garamond"/>
              </a:rPr>
              <a:t>O</a:t>
            </a:r>
            <a:r>
              <a:rPr sz="2325" spc="19" baseline="1911" dirty="0">
                <a:latin typeface="Garamond"/>
                <a:cs typeface="Garamond"/>
              </a:rPr>
              <a:t>p</a:t>
            </a:r>
            <a:r>
              <a:rPr sz="2325" spc="14" baseline="1911" dirty="0">
                <a:latin typeface="Garamond"/>
                <a:cs typeface="Garamond"/>
              </a:rPr>
              <a:t>e</a:t>
            </a:r>
            <a:r>
              <a:rPr sz="2325" spc="0" baseline="1911" dirty="0">
                <a:latin typeface="Garamond"/>
                <a:cs typeface="Garamond"/>
              </a:rPr>
              <a:t>r</a:t>
            </a:r>
            <a:r>
              <a:rPr sz="2325" spc="29" baseline="1911" dirty="0">
                <a:latin typeface="Garamond"/>
                <a:cs typeface="Garamond"/>
              </a:rPr>
              <a:t>a</a:t>
            </a:r>
            <a:r>
              <a:rPr sz="2325" spc="19" baseline="1911" dirty="0">
                <a:latin typeface="Garamond"/>
                <a:cs typeface="Garamond"/>
              </a:rPr>
              <a:t>s</a:t>
            </a:r>
            <a:r>
              <a:rPr sz="2325" spc="14" baseline="1911" dirty="0">
                <a:latin typeface="Garamond"/>
                <a:cs typeface="Garamond"/>
              </a:rPr>
              <a:t>i</a:t>
            </a:r>
            <a:r>
              <a:rPr sz="2325" spc="19" baseline="1911" dirty="0">
                <a:latin typeface="Garamond"/>
                <a:cs typeface="Garamond"/>
              </a:rPr>
              <a:t>on</a:t>
            </a:r>
            <a:r>
              <a:rPr sz="2325" spc="34" baseline="1911" dirty="0">
                <a:latin typeface="Garamond"/>
                <a:cs typeface="Garamond"/>
              </a:rPr>
              <a:t>a</a:t>
            </a:r>
            <a:r>
              <a:rPr sz="2325" spc="0" baseline="1911" dirty="0">
                <a:latin typeface="Garamond"/>
                <a:cs typeface="Garamond"/>
              </a:rPr>
              <a:t>l</a:t>
            </a:r>
            <a:r>
              <a:rPr sz="2325" spc="72" baseline="1911" dirty="0">
                <a:latin typeface="Garamond"/>
                <a:cs typeface="Garamond"/>
              </a:rPr>
              <a:t> </a:t>
            </a:r>
            <a:r>
              <a:rPr sz="2325" spc="14" baseline="1911" dirty="0">
                <a:latin typeface="Garamond"/>
                <a:cs typeface="Garamond"/>
              </a:rPr>
              <a:t>l</a:t>
            </a:r>
            <a:r>
              <a:rPr sz="2325" spc="34" baseline="1911" dirty="0">
                <a:latin typeface="Garamond"/>
                <a:cs typeface="Garamond"/>
              </a:rPr>
              <a:t>a</a:t>
            </a:r>
            <a:r>
              <a:rPr sz="2325" spc="14" baseline="1911" dirty="0">
                <a:latin typeface="Garamond"/>
                <a:cs typeface="Garamond"/>
              </a:rPr>
              <a:t>i</a:t>
            </a:r>
            <a:r>
              <a:rPr sz="2325" spc="19" baseline="1911" dirty="0">
                <a:latin typeface="Garamond"/>
                <a:cs typeface="Garamond"/>
              </a:rPr>
              <a:t>nn</a:t>
            </a:r>
            <a:r>
              <a:rPr sz="2325" spc="14" baseline="1911" dirty="0">
                <a:latin typeface="Garamond"/>
                <a:cs typeface="Garamond"/>
              </a:rPr>
              <a:t>y</a:t>
            </a:r>
            <a:r>
              <a:rPr sz="2325" spc="0" baseline="1911" dirty="0">
                <a:latin typeface="Garamond"/>
                <a:cs typeface="Garamond"/>
              </a:rPr>
              <a:t>a</a:t>
            </a:r>
            <a:endParaRPr sz="1550" dirty="0">
              <a:latin typeface="Garamond"/>
              <a:cs typeface="Garamond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316226" y="2428435"/>
            <a:ext cx="126372" cy="464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14"/>
              </a:lnSpc>
              <a:spcBef>
                <a:spcPts val="85"/>
              </a:spcBef>
            </a:pPr>
            <a:r>
              <a:rPr sz="2325" spc="0" baseline="1911" dirty="0">
                <a:latin typeface="Garamond"/>
                <a:cs typeface="Garamond"/>
              </a:rPr>
              <a:t>•</a:t>
            </a:r>
            <a:endParaRPr sz="1550">
              <a:latin typeface="Garamond"/>
              <a:cs typeface="Garamond"/>
            </a:endParaRPr>
          </a:p>
          <a:p>
            <a:pPr marL="12700">
              <a:lnSpc>
                <a:spcPct val="93749"/>
              </a:lnSpc>
              <a:spcBef>
                <a:spcPts val="49"/>
              </a:spcBef>
            </a:pPr>
            <a:r>
              <a:rPr sz="1550" spc="0" dirty="0">
                <a:latin typeface="Garamond"/>
                <a:cs typeface="Garamond"/>
              </a:rPr>
              <a:t>•</a:t>
            </a:r>
            <a:endParaRPr sz="1550">
              <a:latin typeface="Garamond"/>
              <a:cs typeface="Garamon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487676" y="2428435"/>
            <a:ext cx="758654" cy="464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14"/>
              </a:lnSpc>
              <a:spcBef>
                <a:spcPts val="85"/>
              </a:spcBef>
            </a:pPr>
            <a:r>
              <a:rPr sz="2325" spc="14" baseline="1911" dirty="0">
                <a:latin typeface="Garamond"/>
                <a:cs typeface="Garamond"/>
              </a:rPr>
              <a:t>P</a:t>
            </a:r>
            <a:r>
              <a:rPr sz="2325" spc="0" baseline="1911" dirty="0">
                <a:latin typeface="Garamond"/>
                <a:cs typeface="Garamond"/>
              </a:rPr>
              <a:t>r</a:t>
            </a:r>
            <a:r>
              <a:rPr sz="2325" spc="19" baseline="1911" dirty="0">
                <a:latin typeface="Garamond"/>
                <a:cs typeface="Garamond"/>
              </a:rPr>
              <a:t>opos</a:t>
            </a:r>
            <a:r>
              <a:rPr sz="2325" spc="34" baseline="1911" dirty="0">
                <a:latin typeface="Garamond"/>
                <a:cs typeface="Garamond"/>
              </a:rPr>
              <a:t>a</a:t>
            </a:r>
            <a:r>
              <a:rPr sz="2325" spc="0" baseline="1911" dirty="0">
                <a:latin typeface="Garamond"/>
                <a:cs typeface="Garamond"/>
              </a:rPr>
              <a:t>l</a:t>
            </a:r>
            <a:endParaRPr sz="1550">
              <a:latin typeface="Garamond"/>
              <a:cs typeface="Garamond"/>
            </a:endParaRPr>
          </a:p>
          <a:p>
            <a:pPr marL="12700" marR="30051">
              <a:lnSpc>
                <a:spcPct val="93749"/>
              </a:lnSpc>
              <a:spcBef>
                <a:spcPts val="49"/>
              </a:spcBef>
            </a:pPr>
            <a:r>
              <a:rPr sz="1550" spc="-10" dirty="0">
                <a:latin typeface="Garamond"/>
                <a:cs typeface="Garamond"/>
              </a:rPr>
              <a:t>R</a:t>
            </a:r>
            <a:r>
              <a:rPr sz="1550" spc="-15" dirty="0">
                <a:latin typeface="Garamond"/>
                <a:cs typeface="Garamond"/>
              </a:rPr>
              <a:t>A</a:t>
            </a:r>
            <a:r>
              <a:rPr sz="1550" spc="0" dirty="0">
                <a:latin typeface="Garamond"/>
                <a:cs typeface="Garamond"/>
              </a:rPr>
              <a:t>B</a:t>
            </a:r>
            <a:endParaRPr sz="1550">
              <a:latin typeface="Garamond"/>
              <a:cs typeface="Garamon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457694" y="2428435"/>
            <a:ext cx="126372" cy="464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14"/>
              </a:lnSpc>
              <a:spcBef>
                <a:spcPts val="85"/>
              </a:spcBef>
            </a:pPr>
            <a:r>
              <a:rPr sz="2325" spc="0" baseline="1911" dirty="0">
                <a:latin typeface="Garamond"/>
                <a:cs typeface="Garamond"/>
              </a:rPr>
              <a:t>•</a:t>
            </a:r>
            <a:endParaRPr sz="1550">
              <a:latin typeface="Garamond"/>
              <a:cs typeface="Garamond"/>
            </a:endParaRPr>
          </a:p>
          <a:p>
            <a:pPr marL="12700">
              <a:lnSpc>
                <a:spcPct val="93749"/>
              </a:lnSpc>
              <a:spcBef>
                <a:spcPts val="49"/>
              </a:spcBef>
            </a:pPr>
            <a:r>
              <a:rPr sz="1550" spc="0" dirty="0">
                <a:latin typeface="Garamond"/>
                <a:cs typeface="Garamond"/>
              </a:rPr>
              <a:t>•</a:t>
            </a:r>
            <a:endParaRPr sz="1550">
              <a:latin typeface="Garamond"/>
              <a:cs typeface="Garamond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629144" y="2428435"/>
            <a:ext cx="1432606" cy="464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14"/>
              </a:lnSpc>
              <a:spcBef>
                <a:spcPts val="85"/>
              </a:spcBef>
            </a:pPr>
            <a:r>
              <a:rPr sz="2325" spc="0" baseline="1911" dirty="0">
                <a:latin typeface="Garamond"/>
                <a:cs typeface="Garamond"/>
              </a:rPr>
              <a:t>L</a:t>
            </a:r>
            <a:r>
              <a:rPr sz="2325" spc="29" baseline="1911" dirty="0">
                <a:latin typeface="Garamond"/>
                <a:cs typeface="Garamond"/>
              </a:rPr>
              <a:t>a</a:t>
            </a:r>
            <a:r>
              <a:rPr sz="2325" spc="19" baseline="1911" dirty="0">
                <a:latin typeface="Garamond"/>
                <a:cs typeface="Garamond"/>
              </a:rPr>
              <a:t>po</a:t>
            </a:r>
            <a:r>
              <a:rPr sz="2325" spc="0" baseline="1911" dirty="0">
                <a:latin typeface="Garamond"/>
                <a:cs typeface="Garamond"/>
              </a:rPr>
              <a:t>r</a:t>
            </a:r>
            <a:r>
              <a:rPr sz="2325" spc="29" baseline="1911" dirty="0">
                <a:latin typeface="Garamond"/>
                <a:cs typeface="Garamond"/>
              </a:rPr>
              <a:t>a</a:t>
            </a:r>
            <a:r>
              <a:rPr sz="2325" spc="0" baseline="1911" dirty="0">
                <a:latin typeface="Garamond"/>
                <a:cs typeface="Garamond"/>
              </a:rPr>
              <a:t>n</a:t>
            </a:r>
            <a:r>
              <a:rPr sz="2325" spc="55" baseline="1911" dirty="0">
                <a:latin typeface="Garamond"/>
                <a:cs typeface="Garamond"/>
              </a:rPr>
              <a:t> </a:t>
            </a:r>
            <a:r>
              <a:rPr sz="2325" spc="-84" baseline="1911" dirty="0">
                <a:latin typeface="Garamond"/>
                <a:cs typeface="Garamond"/>
              </a:rPr>
              <a:t>R</a:t>
            </a:r>
            <a:r>
              <a:rPr sz="2325" spc="14" baseline="1911" dirty="0">
                <a:latin typeface="Garamond"/>
                <a:cs typeface="Garamond"/>
              </a:rPr>
              <a:t>e</a:t>
            </a:r>
            <a:r>
              <a:rPr sz="2325" spc="34" baseline="1911" dirty="0">
                <a:latin typeface="Garamond"/>
                <a:cs typeface="Garamond"/>
              </a:rPr>
              <a:t>a</a:t>
            </a:r>
            <a:r>
              <a:rPr sz="2325" spc="14" baseline="1911" dirty="0">
                <a:latin typeface="Garamond"/>
                <a:cs typeface="Garamond"/>
              </a:rPr>
              <a:t>li</a:t>
            </a:r>
            <a:r>
              <a:rPr sz="2325" spc="19" baseline="1911" dirty="0">
                <a:latin typeface="Garamond"/>
                <a:cs typeface="Garamond"/>
              </a:rPr>
              <a:t>s</a:t>
            </a:r>
            <a:r>
              <a:rPr sz="2325" spc="34" baseline="1911" dirty="0">
                <a:latin typeface="Garamond"/>
                <a:cs typeface="Garamond"/>
              </a:rPr>
              <a:t>a</a:t>
            </a:r>
            <a:r>
              <a:rPr sz="2325" spc="19" baseline="1911" dirty="0">
                <a:latin typeface="Garamond"/>
                <a:cs typeface="Garamond"/>
              </a:rPr>
              <a:t>s</a:t>
            </a:r>
            <a:r>
              <a:rPr sz="2325" spc="0" baseline="1911" dirty="0">
                <a:latin typeface="Garamond"/>
                <a:cs typeface="Garamond"/>
              </a:rPr>
              <a:t>i</a:t>
            </a:r>
            <a:endParaRPr sz="1550">
              <a:latin typeface="Garamond"/>
              <a:cs typeface="Garamond"/>
            </a:endParaRPr>
          </a:p>
          <a:p>
            <a:pPr marL="12700" marR="30051">
              <a:lnSpc>
                <a:spcPct val="93749"/>
              </a:lnSpc>
              <a:spcBef>
                <a:spcPts val="49"/>
              </a:spcBef>
            </a:pPr>
            <a:r>
              <a:rPr sz="1550" spc="0" dirty="0">
                <a:latin typeface="Garamond"/>
                <a:cs typeface="Garamond"/>
              </a:rPr>
              <a:t>L</a:t>
            </a:r>
            <a:r>
              <a:rPr sz="1550" spc="29" dirty="0">
                <a:latin typeface="Garamond"/>
                <a:cs typeface="Garamond"/>
              </a:rPr>
              <a:t>a</a:t>
            </a:r>
            <a:r>
              <a:rPr sz="1550" spc="19" dirty="0">
                <a:latin typeface="Garamond"/>
                <a:cs typeface="Garamond"/>
              </a:rPr>
              <a:t>po</a:t>
            </a:r>
            <a:r>
              <a:rPr sz="1550" spc="0" dirty="0">
                <a:latin typeface="Garamond"/>
                <a:cs typeface="Garamond"/>
              </a:rPr>
              <a:t>r</a:t>
            </a:r>
            <a:r>
              <a:rPr sz="1550" spc="29" dirty="0">
                <a:latin typeface="Garamond"/>
                <a:cs typeface="Garamond"/>
              </a:rPr>
              <a:t>a</a:t>
            </a:r>
            <a:r>
              <a:rPr sz="1550" spc="0" dirty="0">
                <a:latin typeface="Garamond"/>
                <a:cs typeface="Garamond"/>
              </a:rPr>
              <a:t>n</a:t>
            </a:r>
            <a:r>
              <a:rPr sz="1550" spc="55" dirty="0">
                <a:latin typeface="Garamond"/>
                <a:cs typeface="Garamond"/>
              </a:rPr>
              <a:t> </a:t>
            </a:r>
            <a:r>
              <a:rPr sz="1550" spc="-60" dirty="0">
                <a:latin typeface="Garamond"/>
                <a:cs typeface="Garamond"/>
              </a:rPr>
              <a:t>P</a:t>
            </a:r>
            <a:r>
              <a:rPr sz="1550" spc="35" dirty="0">
                <a:latin typeface="Garamond"/>
                <a:cs typeface="Garamond"/>
              </a:rPr>
              <a:t>a</a:t>
            </a:r>
            <a:r>
              <a:rPr sz="1550" spc="15" dirty="0">
                <a:latin typeface="Garamond"/>
                <a:cs typeface="Garamond"/>
              </a:rPr>
              <a:t>j</a:t>
            </a:r>
            <a:r>
              <a:rPr sz="1550" spc="35" dirty="0">
                <a:latin typeface="Garamond"/>
                <a:cs typeface="Garamond"/>
              </a:rPr>
              <a:t>a</a:t>
            </a:r>
            <a:r>
              <a:rPr sz="1550" spc="0" dirty="0">
                <a:latin typeface="Garamond"/>
                <a:cs typeface="Garamond"/>
              </a:rPr>
              <a:t>k</a:t>
            </a:r>
            <a:endParaRPr sz="1550">
              <a:latin typeface="Garamond"/>
              <a:cs typeface="Garamon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86960" y="2772859"/>
            <a:ext cx="126372" cy="9506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14"/>
              </a:lnSpc>
              <a:spcBef>
                <a:spcPts val="85"/>
              </a:spcBef>
            </a:pPr>
            <a:r>
              <a:rPr sz="2325" spc="0" baseline="1911" dirty="0">
                <a:latin typeface="Garamond"/>
                <a:cs typeface="Garamond"/>
              </a:rPr>
              <a:t>•</a:t>
            </a:r>
            <a:endParaRPr sz="1550">
              <a:latin typeface="Garamond"/>
              <a:cs typeface="Garamond"/>
            </a:endParaRPr>
          </a:p>
          <a:p>
            <a:pPr marL="12700">
              <a:lnSpc>
                <a:spcPct val="93749"/>
              </a:lnSpc>
              <a:spcBef>
                <a:spcPts val="49"/>
              </a:spcBef>
            </a:pPr>
            <a:r>
              <a:rPr sz="1550" spc="0" dirty="0">
                <a:latin typeface="Garamond"/>
                <a:cs typeface="Garamond"/>
              </a:rPr>
              <a:t>•</a:t>
            </a:r>
            <a:endParaRPr sz="1550">
              <a:latin typeface="Garamond"/>
              <a:cs typeface="Garamond"/>
            </a:endParaRPr>
          </a:p>
          <a:p>
            <a:pPr marL="12700">
              <a:lnSpc>
                <a:spcPct val="93749"/>
              </a:lnSpc>
              <a:spcBef>
                <a:spcPts val="209"/>
              </a:spcBef>
            </a:pPr>
            <a:r>
              <a:rPr sz="1550" spc="0" dirty="0">
                <a:latin typeface="Garamond"/>
                <a:cs typeface="Garamond"/>
              </a:rPr>
              <a:t>•</a:t>
            </a:r>
            <a:endParaRPr sz="1550">
              <a:latin typeface="Garamond"/>
              <a:cs typeface="Garamond"/>
            </a:endParaRPr>
          </a:p>
          <a:p>
            <a:pPr marL="12700">
              <a:lnSpc>
                <a:spcPct val="93749"/>
              </a:lnSpc>
              <a:spcBef>
                <a:spcPts val="130"/>
              </a:spcBef>
            </a:pPr>
            <a:r>
              <a:rPr sz="1550" spc="0" dirty="0">
                <a:latin typeface="Garamond"/>
                <a:cs typeface="Garamond"/>
              </a:rPr>
              <a:t>•</a:t>
            </a:r>
            <a:endParaRPr sz="1550">
              <a:latin typeface="Garamond"/>
              <a:cs typeface="Garamon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777871" y="3805196"/>
            <a:ext cx="1605949" cy="3403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645"/>
              </a:lnSpc>
              <a:spcBef>
                <a:spcPts val="132"/>
              </a:spcBef>
            </a:pPr>
            <a:r>
              <a:rPr sz="3675" spc="-45" baseline="2418" dirty="0">
                <a:solidFill>
                  <a:srgbClr val="FFFFFF"/>
                </a:solidFill>
                <a:latin typeface="Garamond"/>
                <a:cs typeface="Garamond"/>
              </a:rPr>
              <a:t>P</a:t>
            </a:r>
            <a:r>
              <a:rPr sz="3675" spc="15" baseline="2418" dirty="0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sz="3675" spc="0" baseline="2418" dirty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sz="3675" spc="15" baseline="2418" dirty="0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sz="3675" spc="10" baseline="2418" dirty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sz="3675" spc="15" baseline="2418" dirty="0">
                <a:solidFill>
                  <a:srgbClr val="FFFFFF"/>
                </a:solidFill>
                <a:latin typeface="Garamond"/>
                <a:cs typeface="Garamond"/>
              </a:rPr>
              <a:t>c</a:t>
            </a:r>
            <a:r>
              <a:rPr sz="3675" spc="-30" baseline="2418" dirty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sz="3675" spc="10" baseline="2418" dirty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r>
              <a:rPr sz="3675" spc="-30" baseline="2418" dirty="0">
                <a:solidFill>
                  <a:srgbClr val="FFFFFF"/>
                </a:solidFill>
                <a:latin typeface="Garamond"/>
                <a:cs typeface="Garamond"/>
              </a:rPr>
              <a:t>aa</a:t>
            </a:r>
            <a:r>
              <a:rPr sz="3675" spc="0" baseline="2418" dirty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endParaRPr sz="2450">
              <a:latin typeface="Garamond"/>
              <a:cs typeface="Garamond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72120" y="3805196"/>
            <a:ext cx="1289099" cy="3403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645"/>
              </a:lnSpc>
              <a:spcBef>
                <a:spcPts val="132"/>
              </a:spcBef>
            </a:pPr>
            <a:r>
              <a:rPr sz="3675" spc="-45" baseline="2418" dirty="0">
                <a:solidFill>
                  <a:srgbClr val="FFFFFF"/>
                </a:solidFill>
                <a:latin typeface="Garamond"/>
                <a:cs typeface="Garamond"/>
              </a:rPr>
              <a:t>P</a:t>
            </a:r>
            <a:r>
              <a:rPr sz="3675" spc="15" baseline="2418" dirty="0">
                <a:solidFill>
                  <a:srgbClr val="FFFFFF"/>
                </a:solidFill>
                <a:latin typeface="Garamond"/>
                <a:cs typeface="Garamond"/>
              </a:rPr>
              <a:t>e</a:t>
            </a:r>
            <a:r>
              <a:rPr sz="3675" spc="30" baseline="2418" dirty="0">
                <a:solidFill>
                  <a:srgbClr val="FFFFFF"/>
                </a:solidFill>
                <a:latin typeface="Garamond"/>
                <a:cs typeface="Garamond"/>
              </a:rPr>
              <a:t>l</a:t>
            </a:r>
            <a:r>
              <a:rPr sz="3675" spc="-35" baseline="2418" dirty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sz="3675" spc="4" baseline="2418" dirty="0">
                <a:solidFill>
                  <a:srgbClr val="FFFFFF"/>
                </a:solidFill>
                <a:latin typeface="Garamond"/>
                <a:cs typeface="Garamond"/>
              </a:rPr>
              <a:t>po</a:t>
            </a:r>
            <a:r>
              <a:rPr sz="3675" spc="0" baseline="2418" dirty="0">
                <a:solidFill>
                  <a:srgbClr val="FFFFFF"/>
                </a:solidFill>
                <a:latin typeface="Garamond"/>
                <a:cs typeface="Garamond"/>
              </a:rPr>
              <a:t>r</a:t>
            </a:r>
            <a:r>
              <a:rPr sz="3675" spc="-35" baseline="2418" dirty="0">
                <a:solidFill>
                  <a:srgbClr val="FFFFFF"/>
                </a:solidFill>
                <a:latin typeface="Garamond"/>
                <a:cs typeface="Garamond"/>
              </a:rPr>
              <a:t>a</a:t>
            </a:r>
            <a:r>
              <a:rPr sz="3675" spc="0" baseline="2418" dirty="0">
                <a:solidFill>
                  <a:srgbClr val="FFFFFF"/>
                </a:solidFill>
                <a:latin typeface="Garamond"/>
                <a:cs typeface="Garamond"/>
              </a:rPr>
              <a:t>n</a:t>
            </a:r>
            <a:endParaRPr sz="2450">
              <a:latin typeface="Garamond"/>
              <a:cs typeface="Garamon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22314" y="5092595"/>
            <a:ext cx="2087660" cy="8077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1955"/>
              </a:lnSpc>
              <a:spcBef>
                <a:spcPts val="97"/>
              </a:spcBef>
            </a:pPr>
            <a:r>
              <a:rPr sz="2700" spc="-34" baseline="3292" dirty="0">
                <a:latin typeface="Garamond"/>
                <a:cs typeface="Garamond"/>
              </a:rPr>
              <a:t>P</a:t>
            </a:r>
            <a:r>
              <a:rPr sz="2700" spc="0" baseline="3292" dirty="0">
                <a:latin typeface="Garamond"/>
                <a:cs typeface="Garamond"/>
              </a:rPr>
              <a:t>e</a:t>
            </a:r>
            <a:r>
              <a:rPr sz="2700" spc="-14" baseline="3292" dirty="0">
                <a:latin typeface="Garamond"/>
                <a:cs typeface="Garamond"/>
              </a:rPr>
              <a:t>n</a:t>
            </a:r>
            <a:r>
              <a:rPr sz="2700" spc="0" baseline="3292" dirty="0">
                <a:latin typeface="Garamond"/>
                <a:cs typeface="Garamond"/>
              </a:rPr>
              <a:t>et</a:t>
            </a:r>
            <a:r>
              <a:rPr sz="2700" spc="25" baseline="3292" dirty="0">
                <a:latin typeface="Garamond"/>
                <a:cs typeface="Garamond"/>
              </a:rPr>
              <a:t>a</a:t>
            </a:r>
            <a:r>
              <a:rPr sz="2700" spc="-14" baseline="3292" dirty="0">
                <a:latin typeface="Garamond"/>
                <a:cs typeface="Garamond"/>
              </a:rPr>
              <a:t>p</a:t>
            </a:r>
            <a:r>
              <a:rPr sz="2700" spc="19" baseline="3292" dirty="0">
                <a:latin typeface="Garamond"/>
                <a:cs typeface="Garamond"/>
              </a:rPr>
              <a:t>a</a:t>
            </a:r>
            <a:r>
              <a:rPr sz="2700" spc="0" baseline="3292" dirty="0">
                <a:latin typeface="Garamond"/>
                <a:cs typeface="Garamond"/>
              </a:rPr>
              <a:t>n</a:t>
            </a:r>
            <a:r>
              <a:rPr sz="2700" spc="-14" baseline="3292" dirty="0">
                <a:latin typeface="Garamond"/>
                <a:cs typeface="Garamond"/>
              </a:rPr>
              <a:t> </a:t>
            </a:r>
            <a:r>
              <a:rPr sz="2700" spc="19" baseline="3292" dirty="0">
                <a:latin typeface="Garamond"/>
                <a:cs typeface="Garamond"/>
              </a:rPr>
              <a:t>K</a:t>
            </a:r>
            <a:r>
              <a:rPr sz="2700" spc="-14" baseline="3292" dirty="0">
                <a:latin typeface="Garamond"/>
                <a:cs typeface="Garamond"/>
              </a:rPr>
              <a:t>o</a:t>
            </a:r>
            <a:r>
              <a:rPr sz="2700" spc="34" baseline="3292" dirty="0">
                <a:latin typeface="Garamond"/>
                <a:cs typeface="Garamond"/>
              </a:rPr>
              <a:t>m</a:t>
            </a:r>
            <a:r>
              <a:rPr sz="2700" spc="39" baseline="3292" dirty="0">
                <a:latin typeface="Garamond"/>
                <a:cs typeface="Garamond"/>
              </a:rPr>
              <a:t>i</a:t>
            </a:r>
            <a:r>
              <a:rPr sz="2700" spc="0" baseline="3292" dirty="0">
                <a:latin typeface="Garamond"/>
                <a:cs typeface="Garamond"/>
              </a:rPr>
              <a:t>t</a:t>
            </a:r>
            <a:r>
              <a:rPr sz="2700" spc="39" baseline="3292" dirty="0">
                <a:latin typeface="Garamond"/>
                <a:cs typeface="Garamond"/>
              </a:rPr>
              <a:t>m</a:t>
            </a:r>
            <a:r>
              <a:rPr sz="2700" spc="0" baseline="3292" dirty="0">
                <a:latin typeface="Garamond"/>
                <a:cs typeface="Garamond"/>
              </a:rPr>
              <a:t>en</a:t>
            </a:r>
            <a:r>
              <a:rPr sz="2700" spc="-164" baseline="3292" dirty="0">
                <a:latin typeface="Garamond"/>
                <a:cs typeface="Garamond"/>
              </a:rPr>
              <a:t> </a:t>
            </a:r>
            <a:r>
              <a:rPr sz="2700" spc="0" baseline="3292" dirty="0">
                <a:latin typeface="Garamond"/>
                <a:cs typeface="Garamond"/>
              </a:rPr>
              <a:t>:</a:t>
            </a:r>
            <a:endParaRPr sz="1800">
              <a:latin typeface="Garamond"/>
              <a:cs typeface="Garamond"/>
            </a:endParaRPr>
          </a:p>
          <a:p>
            <a:pPr marL="295417" marR="318076" algn="ctr">
              <a:lnSpc>
                <a:spcPct val="93749"/>
              </a:lnSpc>
              <a:spcBef>
                <a:spcPts val="52"/>
              </a:spcBef>
            </a:pPr>
            <a:r>
              <a:rPr sz="1800" spc="34" dirty="0">
                <a:latin typeface="Garamond"/>
                <a:cs typeface="Garamond"/>
              </a:rPr>
              <a:t>S</a:t>
            </a:r>
            <a:r>
              <a:rPr sz="1800" spc="14" dirty="0">
                <a:latin typeface="Garamond"/>
                <a:cs typeface="Garamond"/>
              </a:rPr>
              <a:t>u</a:t>
            </a:r>
            <a:r>
              <a:rPr sz="1800" spc="0" dirty="0">
                <a:latin typeface="Garamond"/>
                <a:cs typeface="Garamond"/>
              </a:rPr>
              <a:t>r</a:t>
            </a:r>
            <a:r>
              <a:rPr sz="1800" spc="14" dirty="0">
                <a:latin typeface="Garamond"/>
                <a:cs typeface="Garamond"/>
              </a:rPr>
              <a:t>a</a:t>
            </a:r>
            <a:r>
              <a:rPr sz="1800" spc="0" dirty="0">
                <a:latin typeface="Garamond"/>
                <a:cs typeface="Garamond"/>
              </a:rPr>
              <a:t>t</a:t>
            </a:r>
            <a:r>
              <a:rPr sz="1800" spc="-75" dirty="0">
                <a:latin typeface="Garamond"/>
                <a:cs typeface="Garamond"/>
              </a:rPr>
              <a:t> </a:t>
            </a:r>
            <a:r>
              <a:rPr sz="1800" spc="-39" dirty="0">
                <a:latin typeface="Garamond"/>
                <a:cs typeface="Garamond"/>
              </a:rPr>
              <a:t>P</a:t>
            </a:r>
            <a:r>
              <a:rPr sz="1800" spc="0" dirty="0">
                <a:latin typeface="Garamond"/>
                <a:cs typeface="Garamond"/>
              </a:rPr>
              <a:t>e</a:t>
            </a:r>
            <a:r>
              <a:rPr sz="1800" spc="69" dirty="0">
                <a:latin typeface="Garamond"/>
                <a:cs typeface="Garamond"/>
              </a:rPr>
              <a:t>r</a:t>
            </a:r>
            <a:r>
              <a:rPr sz="1800" spc="34" dirty="0">
                <a:latin typeface="Garamond"/>
                <a:cs typeface="Garamond"/>
              </a:rPr>
              <a:t>j</a:t>
            </a:r>
            <a:r>
              <a:rPr sz="1800" spc="14" dirty="0">
                <a:latin typeface="Garamond"/>
                <a:cs typeface="Garamond"/>
              </a:rPr>
              <a:t>a</a:t>
            </a:r>
            <a:r>
              <a:rPr sz="1800" spc="-19" dirty="0">
                <a:latin typeface="Garamond"/>
                <a:cs typeface="Garamond"/>
              </a:rPr>
              <a:t>n</a:t>
            </a:r>
            <a:r>
              <a:rPr sz="1800" spc="34" dirty="0">
                <a:latin typeface="Garamond"/>
                <a:cs typeface="Garamond"/>
              </a:rPr>
              <a:t>ji</a:t>
            </a:r>
            <a:r>
              <a:rPr sz="1800" spc="14" dirty="0">
                <a:latin typeface="Garamond"/>
                <a:cs typeface="Garamond"/>
              </a:rPr>
              <a:t>a</a:t>
            </a:r>
            <a:r>
              <a:rPr sz="1800" spc="0" dirty="0">
                <a:latin typeface="Garamond"/>
                <a:cs typeface="Garamond"/>
              </a:rPr>
              <a:t>n</a:t>
            </a:r>
            <a:endParaRPr sz="1800">
              <a:latin typeface="Garamond"/>
              <a:cs typeface="Garamond"/>
            </a:endParaRPr>
          </a:p>
          <a:p>
            <a:pPr marL="526518" marR="557290" algn="ctr">
              <a:lnSpc>
                <a:spcPct val="93749"/>
              </a:lnSpc>
              <a:spcBef>
                <a:spcPts val="155"/>
              </a:spcBef>
            </a:pPr>
            <a:r>
              <a:rPr sz="1800" spc="-39" dirty="0">
                <a:latin typeface="Garamond"/>
                <a:cs typeface="Garamond"/>
              </a:rPr>
              <a:t>P</a:t>
            </a:r>
            <a:r>
              <a:rPr sz="1800" spc="0" dirty="0">
                <a:latin typeface="Garamond"/>
                <a:cs typeface="Garamond"/>
              </a:rPr>
              <a:t>e</a:t>
            </a:r>
            <a:r>
              <a:rPr sz="1800" spc="-19" dirty="0">
                <a:latin typeface="Garamond"/>
                <a:cs typeface="Garamond"/>
              </a:rPr>
              <a:t>n</a:t>
            </a:r>
            <a:r>
              <a:rPr sz="1800" spc="14" dirty="0">
                <a:latin typeface="Garamond"/>
                <a:cs typeface="Garamond"/>
              </a:rPr>
              <a:t>ugasa</a:t>
            </a:r>
            <a:r>
              <a:rPr sz="1800" spc="0" dirty="0">
                <a:latin typeface="Garamond"/>
                <a:cs typeface="Garamond"/>
              </a:rPr>
              <a:t>n</a:t>
            </a:r>
            <a:endParaRPr sz="1800">
              <a:latin typeface="Garamond"/>
              <a:cs typeface="Garamon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46526" y="5116136"/>
            <a:ext cx="1673448" cy="7120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23378" marR="446990" algn="ctr">
              <a:lnSpc>
                <a:spcPts val="1714"/>
              </a:lnSpc>
              <a:spcBef>
                <a:spcPts val="85"/>
              </a:spcBef>
            </a:pPr>
            <a:r>
              <a:rPr sz="2325" spc="29" baseline="1911" dirty="0">
                <a:latin typeface="Garamond"/>
                <a:cs typeface="Garamond"/>
              </a:rPr>
              <a:t>K</a:t>
            </a:r>
            <a:r>
              <a:rPr sz="2325" spc="19" baseline="1911" dirty="0">
                <a:latin typeface="Garamond"/>
                <a:cs typeface="Garamond"/>
              </a:rPr>
              <a:t>on</a:t>
            </a:r>
            <a:r>
              <a:rPr sz="2325" spc="-9" baseline="1911" dirty="0">
                <a:latin typeface="Garamond"/>
                <a:cs typeface="Garamond"/>
              </a:rPr>
              <a:t>t</a:t>
            </a:r>
            <a:r>
              <a:rPr sz="2325" spc="0" baseline="1911" dirty="0">
                <a:latin typeface="Garamond"/>
                <a:cs typeface="Garamond"/>
              </a:rPr>
              <a:t>r</a:t>
            </a:r>
            <a:r>
              <a:rPr sz="2325" spc="29" baseline="1911" dirty="0">
                <a:latin typeface="Garamond"/>
                <a:cs typeface="Garamond"/>
              </a:rPr>
              <a:t>a</a:t>
            </a:r>
            <a:r>
              <a:rPr sz="2325" spc="0" baseline="1911" dirty="0">
                <a:latin typeface="Garamond"/>
                <a:cs typeface="Garamond"/>
              </a:rPr>
              <a:t>k</a:t>
            </a:r>
            <a:r>
              <a:rPr sz="2325" spc="-29" baseline="1911" dirty="0">
                <a:latin typeface="Garamond"/>
                <a:cs typeface="Garamond"/>
              </a:rPr>
              <a:t> </a:t>
            </a:r>
            <a:r>
              <a:rPr sz="2325" spc="0" baseline="1911" dirty="0">
                <a:latin typeface="Garamond"/>
                <a:cs typeface="Garamond"/>
              </a:rPr>
              <a:t>:</a:t>
            </a:r>
            <a:endParaRPr sz="1550">
              <a:latin typeface="Garamond"/>
              <a:cs typeface="Garamond"/>
            </a:endParaRPr>
          </a:p>
          <a:p>
            <a:pPr algn="ctr">
              <a:lnSpc>
                <a:spcPct val="93749"/>
              </a:lnSpc>
              <a:spcBef>
                <a:spcPts val="44"/>
              </a:spcBef>
            </a:pPr>
            <a:r>
              <a:rPr sz="1550" spc="-14" dirty="0">
                <a:latin typeface="Garamond"/>
                <a:cs typeface="Garamond"/>
              </a:rPr>
              <a:t>D</a:t>
            </a:r>
            <a:r>
              <a:rPr sz="1550" spc="14" dirty="0">
                <a:latin typeface="Garamond"/>
                <a:cs typeface="Garamond"/>
              </a:rPr>
              <a:t>i</a:t>
            </a:r>
            <a:r>
              <a:rPr sz="1550" spc="9" dirty="0">
                <a:latin typeface="Garamond"/>
                <a:cs typeface="Garamond"/>
              </a:rPr>
              <a:t>k</a:t>
            </a:r>
            <a:r>
              <a:rPr sz="1550" spc="-9" dirty="0">
                <a:latin typeface="Garamond"/>
                <a:cs typeface="Garamond"/>
              </a:rPr>
              <a:t>t</a:t>
            </a:r>
            <a:r>
              <a:rPr sz="1550" spc="0" dirty="0">
                <a:latin typeface="Garamond"/>
                <a:cs typeface="Garamond"/>
              </a:rPr>
              <a:t>i</a:t>
            </a:r>
            <a:r>
              <a:rPr sz="1550" spc="105" dirty="0">
                <a:latin typeface="Garamond"/>
                <a:cs typeface="Garamond"/>
              </a:rPr>
              <a:t> </a:t>
            </a:r>
            <a:r>
              <a:rPr sz="1550" spc="34" dirty="0">
                <a:latin typeface="Garamond"/>
                <a:cs typeface="Garamond"/>
              </a:rPr>
              <a:t>d</a:t>
            </a:r>
            <a:r>
              <a:rPr sz="1550" spc="14" dirty="0">
                <a:latin typeface="Garamond"/>
                <a:cs typeface="Garamond"/>
              </a:rPr>
              <a:t>e</a:t>
            </a:r>
            <a:r>
              <a:rPr sz="1550" spc="19" dirty="0">
                <a:latin typeface="Garamond"/>
                <a:cs typeface="Garamond"/>
              </a:rPr>
              <a:t>n</a:t>
            </a:r>
            <a:r>
              <a:rPr sz="1550" spc="-29" dirty="0">
                <a:latin typeface="Garamond"/>
                <a:cs typeface="Garamond"/>
              </a:rPr>
              <a:t>g</a:t>
            </a:r>
            <a:r>
              <a:rPr sz="1550" spc="34" dirty="0">
                <a:latin typeface="Garamond"/>
                <a:cs typeface="Garamond"/>
              </a:rPr>
              <a:t>a</a:t>
            </a:r>
            <a:r>
              <a:rPr sz="1550" spc="0" dirty="0">
                <a:latin typeface="Garamond"/>
                <a:cs typeface="Garamond"/>
              </a:rPr>
              <a:t>n</a:t>
            </a:r>
            <a:r>
              <a:rPr sz="1550" spc="48" dirty="0">
                <a:latin typeface="Garamond"/>
                <a:cs typeface="Garamond"/>
              </a:rPr>
              <a:t> </a:t>
            </a:r>
            <a:r>
              <a:rPr sz="1550" spc="29" dirty="0">
                <a:latin typeface="Garamond"/>
                <a:cs typeface="Garamond"/>
              </a:rPr>
              <a:t>K</a:t>
            </a:r>
            <a:r>
              <a:rPr sz="1550" spc="14" dirty="0">
                <a:latin typeface="Garamond"/>
                <a:cs typeface="Garamond"/>
              </a:rPr>
              <a:t>e</a:t>
            </a:r>
            <a:r>
              <a:rPr sz="1550" spc="19" dirty="0">
                <a:latin typeface="Garamond"/>
                <a:cs typeface="Garamond"/>
              </a:rPr>
              <a:t>p</a:t>
            </a:r>
            <a:r>
              <a:rPr sz="1550" spc="34" dirty="0">
                <a:latin typeface="Garamond"/>
                <a:cs typeface="Garamond"/>
              </a:rPr>
              <a:t>a</a:t>
            </a:r>
            <a:r>
              <a:rPr sz="1550" spc="14" dirty="0">
                <a:latin typeface="Garamond"/>
                <a:cs typeface="Garamond"/>
              </a:rPr>
              <a:t>l</a:t>
            </a:r>
            <a:r>
              <a:rPr sz="1550" spc="0" dirty="0">
                <a:latin typeface="Garamond"/>
                <a:cs typeface="Garamond"/>
              </a:rPr>
              <a:t>a</a:t>
            </a:r>
            <a:endParaRPr sz="1550">
              <a:latin typeface="Garamond"/>
              <a:cs typeface="Garamond"/>
            </a:endParaRPr>
          </a:p>
          <a:p>
            <a:pPr marL="547203" marR="560421" algn="ctr">
              <a:lnSpc>
                <a:spcPct val="93749"/>
              </a:lnSpc>
              <a:spcBef>
                <a:spcPts val="204"/>
              </a:spcBef>
            </a:pPr>
            <a:r>
              <a:rPr sz="1550" spc="0" dirty="0">
                <a:latin typeface="Garamond"/>
                <a:cs typeface="Garamond"/>
              </a:rPr>
              <a:t>L</a:t>
            </a:r>
            <a:r>
              <a:rPr sz="1550" spc="10" dirty="0">
                <a:latin typeface="Garamond"/>
                <a:cs typeface="Garamond"/>
              </a:rPr>
              <a:t>P</a:t>
            </a:r>
            <a:r>
              <a:rPr sz="1550" spc="15" dirty="0">
                <a:latin typeface="Garamond"/>
                <a:cs typeface="Garamond"/>
              </a:rPr>
              <a:t>P</a:t>
            </a:r>
            <a:r>
              <a:rPr sz="1550" spc="0" dirty="0">
                <a:latin typeface="Garamond"/>
                <a:cs typeface="Garamond"/>
              </a:rPr>
              <a:t>M</a:t>
            </a:r>
            <a:endParaRPr sz="1550">
              <a:latin typeface="Garamond"/>
              <a:cs typeface="Garamon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491726" y="5453062"/>
            <a:ext cx="2228850" cy="9620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8678">
              <a:lnSpc>
                <a:spcPct val="93749"/>
              </a:lnSpc>
              <a:spcBef>
                <a:spcPts val="480"/>
              </a:spcBef>
            </a:pPr>
            <a:r>
              <a:rPr sz="1600" dirty="0" err="1" smtClean="0">
                <a:latin typeface="Garamond"/>
                <a:cs typeface="Garamond"/>
              </a:rPr>
              <a:t>Laporan</a:t>
            </a:r>
            <a:r>
              <a:rPr sz="1600" dirty="0" smtClean="0">
                <a:latin typeface="Garamond"/>
                <a:cs typeface="Garamond"/>
              </a:rPr>
              <a:t> </a:t>
            </a:r>
            <a:r>
              <a:rPr sz="1600" dirty="0" err="1" smtClean="0">
                <a:latin typeface="Garamond"/>
                <a:cs typeface="Garamond"/>
              </a:rPr>
              <a:t>Pajak</a:t>
            </a:r>
            <a:r>
              <a:rPr sz="1600" dirty="0" smtClean="0">
                <a:latin typeface="Garamond"/>
                <a:cs typeface="Garamond"/>
              </a:rPr>
              <a:t> (</a:t>
            </a:r>
            <a:r>
              <a:rPr sz="1600" spc="-9" dirty="0" err="1" smtClean="0">
                <a:latin typeface="Garamond"/>
                <a:cs typeface="Garamond"/>
              </a:rPr>
              <a:t>S</a:t>
            </a:r>
            <a:r>
              <a:rPr sz="1600" spc="4" dirty="0" err="1" smtClean="0">
                <a:latin typeface="Garamond"/>
                <a:cs typeface="Garamond"/>
              </a:rPr>
              <a:t>e</a:t>
            </a:r>
            <a:r>
              <a:rPr sz="1600" spc="34" dirty="0" err="1" smtClean="0">
                <a:latin typeface="Garamond"/>
                <a:cs typeface="Garamond"/>
              </a:rPr>
              <a:t>g</a:t>
            </a:r>
            <a:r>
              <a:rPr sz="1600" spc="19" dirty="0" err="1" smtClean="0">
                <a:latin typeface="Garamond"/>
                <a:cs typeface="Garamond"/>
              </a:rPr>
              <a:t>a</a:t>
            </a:r>
            <a:r>
              <a:rPr sz="1600" spc="-100" dirty="0" err="1" smtClean="0">
                <a:latin typeface="Garamond"/>
                <a:cs typeface="Garamond"/>
              </a:rPr>
              <a:t>l</a:t>
            </a:r>
            <a:r>
              <a:rPr sz="1600" spc="0" dirty="0" err="1" smtClean="0">
                <a:latin typeface="Garamond"/>
                <a:cs typeface="Garamond"/>
              </a:rPr>
              <a:t>a</a:t>
            </a:r>
            <a:r>
              <a:rPr sz="1600" spc="96" dirty="0" smtClean="0">
                <a:latin typeface="Garamond"/>
                <a:cs typeface="Garamond"/>
              </a:rPr>
              <a:t> </a:t>
            </a:r>
            <a:r>
              <a:rPr sz="1600" spc="0" dirty="0">
                <a:latin typeface="Garamond"/>
                <a:cs typeface="Garamond"/>
              </a:rPr>
              <a:t>s</a:t>
            </a:r>
            <a:r>
              <a:rPr sz="1600" spc="9" dirty="0">
                <a:latin typeface="Garamond"/>
                <a:cs typeface="Garamond"/>
              </a:rPr>
              <a:t>e</a:t>
            </a:r>
            <a:r>
              <a:rPr sz="1600" spc="0" dirty="0">
                <a:latin typeface="Garamond"/>
                <a:cs typeface="Garamond"/>
              </a:rPr>
              <a:t>s</a:t>
            </a:r>
            <a:r>
              <a:rPr sz="1600" spc="-19" dirty="0">
                <a:latin typeface="Garamond"/>
                <a:cs typeface="Garamond"/>
              </a:rPr>
              <a:t>u</a:t>
            </a:r>
            <a:r>
              <a:rPr sz="1600" spc="19" dirty="0">
                <a:latin typeface="Garamond"/>
                <a:cs typeface="Garamond"/>
              </a:rPr>
              <a:t>a</a:t>
            </a:r>
            <a:r>
              <a:rPr sz="1600" spc="29" dirty="0">
                <a:latin typeface="Garamond"/>
                <a:cs typeface="Garamond"/>
              </a:rPr>
              <a:t>t</a:t>
            </a:r>
            <a:r>
              <a:rPr sz="1600" spc="0" dirty="0">
                <a:latin typeface="Garamond"/>
                <a:cs typeface="Garamond"/>
              </a:rPr>
              <a:t>u</a:t>
            </a:r>
            <a:r>
              <a:rPr sz="1600" spc="3" dirty="0">
                <a:latin typeface="Garamond"/>
                <a:cs typeface="Garamond"/>
              </a:rPr>
              <a:t> </a:t>
            </a:r>
            <a:r>
              <a:rPr sz="1600" spc="4" dirty="0">
                <a:latin typeface="Garamond"/>
                <a:cs typeface="Garamond"/>
              </a:rPr>
              <a:t>y</a:t>
            </a:r>
            <a:r>
              <a:rPr sz="1600" spc="19" dirty="0">
                <a:latin typeface="Garamond"/>
                <a:cs typeface="Garamond"/>
              </a:rPr>
              <a:t>an</a:t>
            </a:r>
            <a:r>
              <a:rPr sz="1600" spc="0" dirty="0">
                <a:latin typeface="Garamond"/>
                <a:cs typeface="Garamond"/>
              </a:rPr>
              <a:t>g </a:t>
            </a:r>
            <a:r>
              <a:rPr sz="1600" spc="19" dirty="0">
                <a:latin typeface="Garamond"/>
                <a:cs typeface="Garamond"/>
              </a:rPr>
              <a:t>b</a:t>
            </a:r>
            <a:r>
              <a:rPr sz="1600" spc="4" dirty="0">
                <a:latin typeface="Garamond"/>
                <a:cs typeface="Garamond"/>
              </a:rPr>
              <a:t>e</a:t>
            </a:r>
            <a:r>
              <a:rPr sz="1600" spc="-25" dirty="0">
                <a:latin typeface="Garamond"/>
                <a:cs typeface="Garamond"/>
              </a:rPr>
              <a:t>r</a:t>
            </a:r>
            <a:r>
              <a:rPr sz="1600" spc="4" dirty="0">
                <a:latin typeface="Garamond"/>
                <a:cs typeface="Garamond"/>
              </a:rPr>
              <a:t>ke</a:t>
            </a:r>
            <a:r>
              <a:rPr sz="1600" spc="19" dirty="0">
                <a:latin typeface="Garamond"/>
                <a:cs typeface="Garamond"/>
              </a:rPr>
              <a:t>naa</a:t>
            </a:r>
            <a:r>
              <a:rPr sz="1600" spc="0" dirty="0">
                <a:latin typeface="Garamond"/>
                <a:cs typeface="Garamond"/>
              </a:rPr>
              <a:t>n</a:t>
            </a:r>
            <a:r>
              <a:rPr sz="1600" spc="6" dirty="0">
                <a:latin typeface="Garamond"/>
                <a:cs typeface="Garamond"/>
              </a:rPr>
              <a:t> </a:t>
            </a:r>
            <a:r>
              <a:rPr sz="1600" spc="34" dirty="0">
                <a:latin typeface="Garamond"/>
                <a:cs typeface="Garamond"/>
              </a:rPr>
              <a:t>d</a:t>
            </a:r>
            <a:r>
              <a:rPr sz="1600" spc="4" dirty="0">
                <a:latin typeface="Garamond"/>
                <a:cs typeface="Garamond"/>
              </a:rPr>
              <a:t>e</a:t>
            </a:r>
            <a:r>
              <a:rPr sz="1600" spc="19" dirty="0">
                <a:latin typeface="Garamond"/>
                <a:cs typeface="Garamond"/>
              </a:rPr>
              <a:t>n</a:t>
            </a:r>
            <a:r>
              <a:rPr sz="1600" spc="34" dirty="0">
                <a:latin typeface="Garamond"/>
                <a:cs typeface="Garamond"/>
              </a:rPr>
              <a:t>g</a:t>
            </a:r>
            <a:r>
              <a:rPr sz="1600" spc="19" dirty="0">
                <a:latin typeface="Garamond"/>
                <a:cs typeface="Garamond"/>
              </a:rPr>
              <a:t>a</a:t>
            </a:r>
            <a:r>
              <a:rPr sz="1600" spc="0" dirty="0">
                <a:latin typeface="Garamond"/>
                <a:cs typeface="Garamond"/>
              </a:rPr>
              <a:t>n</a:t>
            </a:r>
            <a:r>
              <a:rPr sz="1600" spc="-108" dirty="0">
                <a:latin typeface="Garamond"/>
                <a:cs typeface="Garamond"/>
              </a:rPr>
              <a:t> </a:t>
            </a:r>
            <a:r>
              <a:rPr sz="1600" spc="4" dirty="0" err="1">
                <a:latin typeface="Garamond"/>
                <a:cs typeface="Garamond"/>
              </a:rPr>
              <a:t>ke</a:t>
            </a:r>
            <a:r>
              <a:rPr sz="1600" spc="19" dirty="0" err="1">
                <a:latin typeface="Garamond"/>
                <a:cs typeface="Garamond"/>
              </a:rPr>
              <a:t>wa</a:t>
            </a:r>
            <a:r>
              <a:rPr sz="1600" spc="-25" dirty="0" err="1">
                <a:latin typeface="Garamond"/>
                <a:cs typeface="Garamond"/>
              </a:rPr>
              <a:t>ji</a:t>
            </a:r>
            <a:r>
              <a:rPr sz="1600" spc="19" dirty="0" err="1">
                <a:latin typeface="Garamond"/>
                <a:cs typeface="Garamond"/>
              </a:rPr>
              <a:t>ba</a:t>
            </a:r>
            <a:r>
              <a:rPr sz="1600" spc="0" dirty="0" err="1">
                <a:latin typeface="Garamond"/>
                <a:cs typeface="Garamond"/>
              </a:rPr>
              <a:t>n</a:t>
            </a:r>
            <a:r>
              <a:rPr sz="1600" spc="0" dirty="0">
                <a:latin typeface="Garamond"/>
                <a:cs typeface="Garamond"/>
              </a:rPr>
              <a:t> </a:t>
            </a:r>
            <a:r>
              <a:rPr sz="1600" spc="19" dirty="0" err="1" smtClean="0">
                <a:latin typeface="Garamond"/>
                <a:cs typeface="Garamond"/>
              </a:rPr>
              <a:t>pa</a:t>
            </a:r>
            <a:r>
              <a:rPr sz="1600" spc="-25" dirty="0" err="1" smtClean="0">
                <a:latin typeface="Garamond"/>
                <a:cs typeface="Garamond"/>
              </a:rPr>
              <a:t>j</a:t>
            </a:r>
            <a:r>
              <a:rPr sz="1600" spc="19" dirty="0" err="1" smtClean="0">
                <a:latin typeface="Garamond"/>
                <a:cs typeface="Garamond"/>
              </a:rPr>
              <a:t>a</a:t>
            </a:r>
            <a:r>
              <a:rPr sz="1600" spc="0" dirty="0" err="1" smtClean="0">
                <a:latin typeface="Garamond"/>
                <a:cs typeface="Garamond"/>
              </a:rPr>
              <a:t>k</a:t>
            </a:r>
            <a:r>
              <a:rPr sz="1600" spc="0" dirty="0" smtClean="0">
                <a:latin typeface="Garamond"/>
                <a:cs typeface="Garamond"/>
              </a:rPr>
              <a:t>)</a:t>
            </a:r>
            <a:endParaRPr sz="1600" dirty="0">
              <a:latin typeface="Garamond"/>
              <a:cs typeface="Garamond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491726" y="4500626"/>
            <a:ext cx="2228850" cy="7334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8678" marR="55420">
              <a:lnSpc>
                <a:spcPts val="1574"/>
              </a:lnSpc>
              <a:spcBef>
                <a:spcPts val="150"/>
              </a:spcBef>
            </a:pPr>
            <a:r>
              <a:rPr sz="1600" spc="4" dirty="0" err="1" smtClean="0">
                <a:latin typeface="Garamond"/>
                <a:cs typeface="Garamond"/>
              </a:rPr>
              <a:t>L</a:t>
            </a:r>
            <a:r>
              <a:rPr sz="1600" spc="19" dirty="0" err="1" smtClean="0">
                <a:latin typeface="Garamond"/>
                <a:cs typeface="Garamond"/>
              </a:rPr>
              <a:t>apo</a:t>
            </a:r>
            <a:r>
              <a:rPr sz="1600" spc="-25" dirty="0" err="1" smtClean="0">
                <a:latin typeface="Garamond"/>
                <a:cs typeface="Garamond"/>
              </a:rPr>
              <a:t>r</a:t>
            </a:r>
            <a:r>
              <a:rPr sz="1600" spc="19" dirty="0" err="1" smtClean="0">
                <a:latin typeface="Garamond"/>
                <a:cs typeface="Garamond"/>
              </a:rPr>
              <a:t>a</a:t>
            </a:r>
            <a:r>
              <a:rPr sz="1600" spc="0" dirty="0" err="1" smtClean="0">
                <a:latin typeface="Garamond"/>
                <a:cs typeface="Garamond"/>
              </a:rPr>
              <a:t>n</a:t>
            </a:r>
            <a:r>
              <a:rPr sz="1600" spc="0" dirty="0" smtClean="0">
                <a:latin typeface="Garamond"/>
                <a:cs typeface="Garamond"/>
              </a:rPr>
              <a:t> </a:t>
            </a:r>
            <a:r>
              <a:rPr sz="1600" spc="0" dirty="0" err="1" smtClean="0">
                <a:latin typeface="Garamond"/>
                <a:cs typeface="Garamond"/>
              </a:rPr>
              <a:t>kegiatan</a:t>
            </a:r>
            <a:r>
              <a:rPr sz="1600" spc="0" dirty="0" smtClean="0">
                <a:latin typeface="Garamond"/>
                <a:cs typeface="Garamond"/>
              </a:rPr>
              <a:t> </a:t>
            </a:r>
            <a:r>
              <a:rPr sz="1600" spc="0" dirty="0" err="1" smtClean="0">
                <a:latin typeface="Garamond"/>
                <a:cs typeface="Garamond"/>
              </a:rPr>
              <a:t>dan</a:t>
            </a:r>
            <a:r>
              <a:rPr sz="1600" spc="-59" dirty="0" smtClean="0">
                <a:latin typeface="Garamond"/>
                <a:cs typeface="Garamond"/>
              </a:rPr>
              <a:t> </a:t>
            </a:r>
            <a:r>
              <a:rPr sz="1600" spc="19" dirty="0">
                <a:latin typeface="Garamond"/>
                <a:cs typeface="Garamond"/>
              </a:rPr>
              <a:t>p</a:t>
            </a:r>
            <a:r>
              <a:rPr sz="1600" spc="4" dirty="0">
                <a:latin typeface="Garamond"/>
                <a:cs typeface="Garamond"/>
              </a:rPr>
              <a:t>e</a:t>
            </a:r>
            <a:r>
              <a:rPr sz="1600" spc="19" dirty="0">
                <a:latin typeface="Garamond"/>
                <a:cs typeface="Garamond"/>
              </a:rPr>
              <a:t>n</a:t>
            </a:r>
            <a:r>
              <a:rPr sz="1600" spc="0" dirty="0">
                <a:latin typeface="Garamond"/>
                <a:cs typeface="Garamond"/>
              </a:rPr>
              <a:t>g</a:t>
            </a:r>
            <a:r>
              <a:rPr sz="1600" spc="-239" dirty="0">
                <a:latin typeface="Garamond"/>
                <a:cs typeface="Garamond"/>
              </a:rPr>
              <a:t> </a:t>
            </a:r>
            <a:r>
              <a:rPr sz="1600" spc="34" dirty="0">
                <a:latin typeface="Garamond"/>
                <a:cs typeface="Garamond"/>
              </a:rPr>
              <a:t>g</a:t>
            </a:r>
            <a:r>
              <a:rPr sz="1600" spc="-19" dirty="0">
                <a:latin typeface="Garamond"/>
                <a:cs typeface="Garamond"/>
              </a:rPr>
              <a:t>u</a:t>
            </a:r>
            <a:r>
              <a:rPr sz="1600" spc="-50" dirty="0">
                <a:latin typeface="Garamond"/>
                <a:cs typeface="Garamond"/>
              </a:rPr>
              <a:t>n</a:t>
            </a:r>
            <a:r>
              <a:rPr sz="1600" spc="19" dirty="0">
                <a:latin typeface="Garamond"/>
                <a:cs typeface="Garamond"/>
              </a:rPr>
              <a:t>aa</a:t>
            </a:r>
            <a:r>
              <a:rPr sz="1600" spc="0" dirty="0">
                <a:latin typeface="Garamond"/>
                <a:cs typeface="Garamond"/>
              </a:rPr>
              <a:t>n</a:t>
            </a:r>
            <a:r>
              <a:rPr sz="1600" spc="-136" dirty="0">
                <a:latin typeface="Garamond"/>
                <a:cs typeface="Garamond"/>
              </a:rPr>
              <a:t> </a:t>
            </a:r>
            <a:r>
              <a:rPr sz="1600" spc="34" dirty="0" err="1">
                <a:latin typeface="Garamond"/>
                <a:cs typeface="Garamond"/>
              </a:rPr>
              <a:t>d</a:t>
            </a:r>
            <a:r>
              <a:rPr sz="1600" spc="19" dirty="0" err="1">
                <a:latin typeface="Garamond"/>
                <a:cs typeface="Garamond"/>
              </a:rPr>
              <a:t>an</a:t>
            </a:r>
            <a:r>
              <a:rPr sz="1600" spc="0" dirty="0" err="1">
                <a:latin typeface="Garamond"/>
                <a:cs typeface="Garamond"/>
              </a:rPr>
              <a:t>a</a:t>
            </a:r>
            <a:r>
              <a:rPr sz="1600" spc="0" dirty="0">
                <a:latin typeface="Garamond"/>
                <a:cs typeface="Garamond"/>
              </a:rPr>
              <a:t> </a:t>
            </a:r>
            <a:endParaRPr sz="1600" dirty="0">
              <a:latin typeface="Garamond"/>
              <a:cs typeface="Garamond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xmlns="" id="{845E57A3-E4DE-4C62-88CA-0CC01F6D9EA3}"/>
              </a:ext>
            </a:extLst>
          </p:cNvPr>
          <p:cNvSpPr/>
          <p:nvPr/>
        </p:nvSpPr>
        <p:spPr>
          <a:xfrm>
            <a:off x="890546" y="149778"/>
            <a:ext cx="10583187" cy="93124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6" tIns="45703" rIns="91406" bIns="45703" anchor="ctr"/>
          <a:lstStyle/>
          <a:p>
            <a:pPr algn="ctr">
              <a:defRPr/>
            </a:pPr>
            <a:r>
              <a:rPr lang="en-ID" sz="3200" b="1" dirty="0">
                <a:latin typeface="Agency FB" pitchFamily="34" charset="0"/>
              </a:rPr>
              <a:t>PERTANGGUNGJAWABAN PENELITIAN</a:t>
            </a:r>
            <a:endParaRPr lang="id-ID" sz="3200" b="1" dirty="0">
              <a:latin typeface="Agency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7170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 txBox="1"/>
          <p:nvPr/>
        </p:nvSpPr>
        <p:spPr>
          <a:xfrm>
            <a:off x="3167127" y="340478"/>
            <a:ext cx="2832711" cy="5311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65"/>
              </a:lnSpc>
              <a:spcBef>
                <a:spcPts val="208"/>
              </a:spcBef>
            </a:pPr>
            <a:r>
              <a:rPr sz="3950" spc="-29" dirty="0">
                <a:solidFill>
                  <a:srgbClr val="FFFFFF"/>
                </a:solidFill>
                <a:latin typeface="Arial"/>
                <a:cs typeface="Arial"/>
              </a:rPr>
              <a:t>SP</a:t>
            </a:r>
            <a:r>
              <a:rPr sz="3950" dirty="0">
                <a:solidFill>
                  <a:srgbClr val="FFFFFF"/>
                </a:solidFill>
                <a:latin typeface="Arial"/>
                <a:cs typeface="Arial"/>
              </a:rPr>
              <a:t>J</a:t>
            </a:r>
            <a:r>
              <a:rPr sz="3950" spc="64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950" spc="-29" dirty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sz="3950" spc="-34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3950" spc="-59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3950" spc="-34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3950" spc="-109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3950" spc="89" dirty="0">
                <a:solidFill>
                  <a:srgbClr val="FFFFFF"/>
                </a:solidFill>
                <a:latin typeface="Arial"/>
                <a:cs typeface="Arial"/>
              </a:rPr>
              <a:t>j</a:t>
            </a:r>
            <a:r>
              <a:rPr sz="395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endParaRPr sz="39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075427" y="340478"/>
            <a:ext cx="3042959" cy="5311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65"/>
              </a:lnSpc>
              <a:spcBef>
                <a:spcPts val="208"/>
              </a:spcBef>
            </a:pPr>
            <a:r>
              <a:rPr sz="3950" spc="29" dirty="0">
                <a:solidFill>
                  <a:srgbClr val="FFFFFF"/>
                </a:solidFill>
                <a:latin typeface="Arial"/>
                <a:cs typeface="Arial"/>
              </a:rPr>
              <a:t>J</a:t>
            </a:r>
            <a:r>
              <a:rPr sz="3950" spc="-34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3950" spc="29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395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3950" spc="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950" dirty="0">
                <a:solidFill>
                  <a:srgbClr val="FFFFFF"/>
                </a:solidFill>
                <a:latin typeface="Arial"/>
                <a:cs typeface="Arial"/>
              </a:rPr>
              <a:t>&amp; </a:t>
            </a:r>
            <a:r>
              <a:rPr sz="3950" spc="-29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3950" spc="-34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3950" spc="-94" dirty="0">
                <a:solidFill>
                  <a:srgbClr val="FFFFFF"/>
                </a:solidFill>
                <a:latin typeface="Arial"/>
                <a:cs typeface="Arial"/>
              </a:rPr>
              <a:t>w</a:t>
            </a:r>
            <a:r>
              <a:rPr sz="395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endParaRPr sz="395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818512" y="1798589"/>
            <a:ext cx="343027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0"/>
              </a:lnSpc>
              <a:spcBef>
                <a:spcPts val="127"/>
              </a:spcBef>
            </a:pPr>
            <a:r>
              <a:rPr sz="2400" dirty="0">
                <a:latin typeface="Wingdings"/>
                <a:cs typeface="Wingdings"/>
              </a:rPr>
              <a:t></a:t>
            </a:r>
            <a:endParaRPr sz="2400">
              <a:latin typeface="Wingdings"/>
              <a:cs typeface="Wingding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161665" y="1798475"/>
            <a:ext cx="2295257" cy="179976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623">
              <a:lnSpc>
                <a:spcPts val="2555"/>
              </a:lnSpc>
              <a:spcBef>
                <a:spcPts val="127"/>
              </a:spcBef>
            </a:pPr>
            <a:r>
              <a:rPr sz="2400" b="1" dirty="0">
                <a:latin typeface="Arial"/>
                <a:cs typeface="Arial"/>
              </a:rPr>
              <a:t>K</a:t>
            </a:r>
            <a:r>
              <a:rPr sz="2400" b="1" spc="-50" dirty="0">
                <a:latin typeface="Arial"/>
                <a:cs typeface="Arial"/>
              </a:rPr>
              <a:t>u</a:t>
            </a:r>
            <a:r>
              <a:rPr sz="2400" b="1" spc="79" dirty="0">
                <a:latin typeface="Arial"/>
                <a:cs typeface="Arial"/>
              </a:rPr>
              <a:t>i</a:t>
            </a:r>
            <a:r>
              <a:rPr sz="2400" b="1" spc="25" dirty="0">
                <a:latin typeface="Arial"/>
                <a:cs typeface="Arial"/>
              </a:rPr>
              <a:t>t</a:t>
            </a:r>
            <a:r>
              <a:rPr sz="2400" b="1" spc="14" dirty="0">
                <a:latin typeface="Arial"/>
                <a:cs typeface="Arial"/>
              </a:rPr>
              <a:t>a</a:t>
            </a:r>
            <a:r>
              <a:rPr sz="2400" b="1" spc="-39" dirty="0">
                <a:latin typeface="Arial"/>
                <a:cs typeface="Arial"/>
              </a:rPr>
              <a:t>n</a:t>
            </a:r>
            <a:r>
              <a:rPr sz="2400" b="1" spc="14" dirty="0">
                <a:latin typeface="Arial"/>
                <a:cs typeface="Arial"/>
              </a:rPr>
              <a:t>s</a:t>
            </a:r>
            <a:r>
              <a:rPr sz="2400" b="1" dirty="0">
                <a:latin typeface="Arial"/>
                <a:cs typeface="Arial"/>
              </a:rPr>
              <a:t>i</a:t>
            </a:r>
            <a:endParaRPr sz="2400" dirty="0">
              <a:latin typeface="Arial"/>
              <a:cs typeface="Arial"/>
            </a:endParaRPr>
          </a:p>
          <a:p>
            <a:pPr marL="127381">
              <a:lnSpc>
                <a:spcPct val="95825"/>
              </a:lnSpc>
              <a:spcBef>
                <a:spcPts val="491"/>
              </a:spcBef>
            </a:pPr>
            <a:r>
              <a:rPr sz="2000" dirty="0">
                <a:latin typeface="Arial"/>
                <a:cs typeface="Arial"/>
              </a:rPr>
              <a:t>Kur</a:t>
            </a:r>
            <a:r>
              <a:rPr sz="2000" spc="-4" dirty="0">
                <a:latin typeface="Arial"/>
                <a:cs typeface="Arial"/>
              </a:rPr>
              <a:t>a</a:t>
            </a:r>
            <a:r>
              <a:rPr sz="2000" dirty="0">
                <a:latin typeface="Arial"/>
                <a:cs typeface="Arial"/>
              </a:rPr>
              <a:t>ng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dr</a:t>
            </a:r>
            <a:r>
              <a:rPr sz="2000" spc="-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25</a:t>
            </a:r>
            <a:r>
              <a:rPr sz="2000" spc="-4" dirty="0">
                <a:latin typeface="Arial"/>
                <a:cs typeface="Arial"/>
              </a:rPr>
              <a:t>0</a:t>
            </a:r>
            <a:r>
              <a:rPr sz="2000" spc="35" dirty="0">
                <a:latin typeface="Arial"/>
                <a:cs typeface="Arial"/>
              </a:rPr>
              <a:t>.</a:t>
            </a:r>
            <a:r>
              <a:rPr sz="2000" dirty="0">
                <a:latin typeface="Arial"/>
                <a:cs typeface="Arial"/>
              </a:rPr>
              <a:t>000</a:t>
            </a:r>
          </a:p>
          <a:p>
            <a:pPr marL="127381" marR="293640">
              <a:lnSpc>
                <a:spcPts val="2299"/>
              </a:lnSpc>
              <a:spcBef>
                <a:spcPts val="553"/>
              </a:spcBef>
            </a:pPr>
            <a:r>
              <a:rPr sz="2000" dirty="0">
                <a:latin typeface="Arial"/>
                <a:cs typeface="Arial"/>
              </a:rPr>
              <a:t>25</a:t>
            </a:r>
            <a:r>
              <a:rPr sz="2000" spc="-4" dirty="0">
                <a:latin typeface="Arial"/>
                <a:cs typeface="Arial"/>
              </a:rPr>
              <a:t>0</a:t>
            </a:r>
            <a:r>
              <a:rPr sz="2000" spc="34" dirty="0">
                <a:latin typeface="Arial"/>
                <a:cs typeface="Arial"/>
              </a:rPr>
              <a:t>.</a:t>
            </a:r>
            <a:r>
              <a:rPr sz="2000" dirty="0">
                <a:latin typeface="Arial"/>
                <a:cs typeface="Arial"/>
              </a:rPr>
              <a:t>000</a:t>
            </a:r>
            <a:r>
              <a:rPr sz="2000" spc="-32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–</a:t>
            </a:r>
            <a:r>
              <a:rPr sz="2000" spc="-18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1</a:t>
            </a:r>
            <a:r>
              <a:rPr sz="2000" spc="-18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ju</a:t>
            </a:r>
            <a:r>
              <a:rPr sz="2000" spc="34" dirty="0">
                <a:latin typeface="Arial"/>
                <a:cs typeface="Arial"/>
              </a:rPr>
              <a:t>t</a:t>
            </a:r>
            <a:r>
              <a:rPr sz="2000" dirty="0">
                <a:latin typeface="Arial"/>
                <a:cs typeface="Arial"/>
              </a:rPr>
              <a:t>a </a:t>
            </a:r>
          </a:p>
          <a:p>
            <a:pPr marL="127381" marR="293640">
              <a:lnSpc>
                <a:spcPts val="2299"/>
              </a:lnSpc>
              <a:spcBef>
                <a:spcPts val="630"/>
              </a:spcBef>
            </a:pPr>
            <a:r>
              <a:rPr sz="2000" dirty="0">
                <a:latin typeface="Arial"/>
                <a:cs typeface="Arial"/>
              </a:rPr>
              <a:t>di</a:t>
            </a:r>
            <a:r>
              <a:rPr sz="2000" spc="-9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29" dirty="0">
                <a:latin typeface="Arial"/>
                <a:cs typeface="Arial"/>
              </a:rPr>
              <a:t>t</a:t>
            </a:r>
            <a:r>
              <a:rPr sz="2000" dirty="0">
                <a:latin typeface="Arial"/>
                <a:cs typeface="Arial"/>
              </a:rPr>
              <a:t>as</a:t>
            </a:r>
            <a:r>
              <a:rPr sz="2000" spc="-27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1</a:t>
            </a:r>
            <a:r>
              <a:rPr sz="2000" spc="-18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ju</a:t>
            </a:r>
            <a:r>
              <a:rPr sz="2000" spc="30" dirty="0">
                <a:latin typeface="Arial"/>
                <a:cs typeface="Arial"/>
              </a:rPr>
              <a:t>t</a:t>
            </a:r>
            <a:r>
              <a:rPr sz="2000" dirty="0">
                <a:latin typeface="Arial"/>
                <a:cs typeface="Arial"/>
              </a:rPr>
              <a:t>a</a:t>
            </a:r>
          </a:p>
          <a:p>
            <a:pPr marL="12700" marR="38623">
              <a:lnSpc>
                <a:spcPts val="2240"/>
              </a:lnSpc>
              <a:spcBef>
                <a:spcPts val="742"/>
              </a:spcBef>
            </a:pPr>
            <a:r>
              <a:rPr sz="2000" b="1" spc="34" dirty="0">
                <a:latin typeface="Arial"/>
                <a:cs typeface="Arial"/>
              </a:rPr>
              <a:t>No</a:t>
            </a:r>
            <a:r>
              <a:rPr sz="2000" b="1" dirty="0">
                <a:latin typeface="Arial"/>
                <a:cs typeface="Arial"/>
              </a:rPr>
              <a:t>ta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564504" y="2218574"/>
            <a:ext cx="135606" cy="28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65"/>
              </a:lnSpc>
              <a:spcBef>
                <a:spcPts val="108"/>
              </a:spcBef>
            </a:pPr>
            <a:r>
              <a:rPr sz="2000" dirty="0"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707761" y="2218575"/>
            <a:ext cx="2828432" cy="101733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623">
              <a:lnSpc>
                <a:spcPts val="2165"/>
              </a:lnSpc>
              <a:spcBef>
                <a:spcPts val="108"/>
              </a:spcBef>
            </a:pPr>
            <a:r>
              <a:rPr sz="2000" spc="34" dirty="0">
                <a:latin typeface="Arial"/>
                <a:cs typeface="Arial"/>
              </a:rPr>
              <a:t>t</a:t>
            </a:r>
            <a:r>
              <a:rPr sz="2000" dirty="0">
                <a:latin typeface="Arial"/>
                <a:cs typeface="Arial"/>
              </a:rPr>
              <a:t>an</a:t>
            </a:r>
            <a:r>
              <a:rPr sz="2000" spc="-4" dirty="0">
                <a:latin typeface="Arial"/>
                <a:cs typeface="Arial"/>
              </a:rPr>
              <a:t>p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-49" dirty="0">
                <a:latin typeface="Arial"/>
                <a:cs typeface="Arial"/>
              </a:rPr>
              <a:t> </a:t>
            </a:r>
            <a:r>
              <a:rPr sz="2000" spc="-35" dirty="0">
                <a:latin typeface="Arial"/>
                <a:cs typeface="Arial"/>
              </a:rPr>
              <a:t>m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30" dirty="0">
                <a:latin typeface="Arial"/>
                <a:cs typeface="Arial"/>
              </a:rPr>
              <a:t>t</a:t>
            </a:r>
            <a:r>
              <a:rPr sz="2000" dirty="0">
                <a:latin typeface="Arial"/>
                <a:cs typeface="Arial"/>
              </a:rPr>
              <a:t>erai</a:t>
            </a:r>
          </a:p>
          <a:p>
            <a:pPr marL="784860">
              <a:lnSpc>
                <a:spcPct val="95825"/>
              </a:lnSpc>
              <a:spcBef>
                <a:spcPts val="444"/>
              </a:spcBef>
            </a:pPr>
            <a:r>
              <a:rPr sz="2000" dirty="0">
                <a:latin typeface="Arial"/>
                <a:cs typeface="Arial"/>
              </a:rPr>
              <a:t>: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ber</a:t>
            </a:r>
            <a:r>
              <a:rPr sz="2000" spc="-44" dirty="0">
                <a:latin typeface="Arial"/>
                <a:cs typeface="Arial"/>
              </a:rPr>
              <a:t>m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29" dirty="0">
                <a:latin typeface="Arial"/>
                <a:cs typeface="Arial"/>
              </a:rPr>
              <a:t>t</a:t>
            </a:r>
            <a:r>
              <a:rPr sz="2000" dirty="0">
                <a:latin typeface="Arial"/>
                <a:cs typeface="Arial"/>
              </a:rPr>
              <a:t>erai</a:t>
            </a:r>
            <a:r>
              <a:rPr sz="2000" spc="-7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3000</a:t>
            </a:r>
          </a:p>
          <a:p>
            <a:pPr marL="784860">
              <a:lnSpc>
                <a:spcPct val="95825"/>
              </a:lnSpc>
              <a:spcBef>
                <a:spcPts val="630"/>
              </a:spcBef>
            </a:pPr>
            <a:r>
              <a:rPr sz="2000" dirty="0">
                <a:latin typeface="Arial"/>
                <a:cs typeface="Arial"/>
              </a:rPr>
              <a:t>:</a:t>
            </a:r>
            <a:r>
              <a:rPr sz="2000" spc="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ber</a:t>
            </a:r>
            <a:r>
              <a:rPr sz="2000" spc="-44" dirty="0">
                <a:latin typeface="Arial"/>
                <a:cs typeface="Arial"/>
              </a:rPr>
              <a:t>m</a:t>
            </a:r>
            <a:r>
              <a:rPr sz="2000" dirty="0">
                <a:latin typeface="Arial"/>
                <a:cs typeface="Arial"/>
              </a:rPr>
              <a:t>a</a:t>
            </a:r>
            <a:r>
              <a:rPr sz="2000" spc="29" dirty="0">
                <a:latin typeface="Arial"/>
                <a:cs typeface="Arial"/>
              </a:rPr>
              <a:t>t</a:t>
            </a:r>
            <a:r>
              <a:rPr sz="2000" dirty="0">
                <a:latin typeface="Arial"/>
                <a:cs typeface="Arial"/>
              </a:rPr>
              <a:t>erai</a:t>
            </a:r>
            <a:r>
              <a:rPr sz="2000" spc="-7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6000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818512" y="3315441"/>
            <a:ext cx="293449" cy="6453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65"/>
              </a:lnSpc>
              <a:spcBef>
                <a:spcPts val="108"/>
              </a:spcBef>
            </a:pPr>
            <a:r>
              <a:rPr sz="2000" dirty="0">
                <a:latin typeface="Wingdings"/>
                <a:cs typeface="Wingdings"/>
              </a:rPr>
              <a:t></a:t>
            </a:r>
            <a:endParaRPr sz="2000">
              <a:latin typeface="Wingdings"/>
              <a:cs typeface="Wingdings"/>
            </a:endParaRPr>
          </a:p>
          <a:p>
            <a:pPr marL="12700">
              <a:lnSpc>
                <a:spcPct val="92488"/>
              </a:lnSpc>
              <a:spcBef>
                <a:spcPts val="526"/>
              </a:spcBef>
            </a:pPr>
            <a:r>
              <a:rPr sz="2000" dirty="0">
                <a:solidFill>
                  <a:srgbClr val="FF0000"/>
                </a:solidFill>
                <a:latin typeface="Wingdings"/>
                <a:cs typeface="Wingdings"/>
              </a:rPr>
              <a:t></a:t>
            </a:r>
            <a:endParaRPr sz="2000">
              <a:latin typeface="Wingdings"/>
              <a:cs typeface="Wingding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61664" y="3677805"/>
            <a:ext cx="6051692" cy="58807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65"/>
              </a:lnSpc>
              <a:spcBef>
                <a:spcPts val="108"/>
              </a:spcBef>
            </a:pPr>
            <a:r>
              <a:rPr sz="2000" b="1" spc="34" dirty="0">
                <a:solidFill>
                  <a:srgbClr val="FF0000"/>
                </a:solidFill>
                <a:latin typeface="Arial"/>
                <a:cs typeface="Arial"/>
              </a:rPr>
              <a:t>B</a:t>
            </a: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sz="2000" b="1" spc="34" dirty="0">
                <a:solidFill>
                  <a:srgbClr val="FF0000"/>
                </a:solidFill>
                <a:latin typeface="Arial"/>
                <a:cs typeface="Arial"/>
              </a:rPr>
              <a:t>l</a:t>
            </a: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000" b="1" spc="34" dirty="0">
                <a:solidFill>
                  <a:srgbClr val="FF0000"/>
                </a:solidFill>
                <a:latin typeface="Arial"/>
                <a:cs typeface="Arial"/>
              </a:rPr>
              <a:t>nj</a:t>
            </a: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000" b="1" spc="-103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b="1" spc="34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2000" b="1" spc="-39" dirty="0">
                <a:solidFill>
                  <a:srgbClr val="FF0000"/>
                </a:solidFill>
                <a:latin typeface="Arial"/>
                <a:cs typeface="Arial"/>
              </a:rPr>
              <a:t>o</a:t>
            </a:r>
            <a:r>
              <a:rPr sz="2000" b="1" spc="69" dirty="0">
                <a:solidFill>
                  <a:srgbClr val="FF0000"/>
                </a:solidFill>
                <a:latin typeface="Arial"/>
                <a:cs typeface="Arial"/>
              </a:rPr>
              <a:t>m</a:t>
            </a:r>
            <a:r>
              <a:rPr sz="2000" b="1" spc="34" dirty="0">
                <a:solidFill>
                  <a:srgbClr val="FF0000"/>
                </a:solidFill>
                <a:latin typeface="Arial"/>
                <a:cs typeface="Arial"/>
              </a:rPr>
              <a:t>i</a:t>
            </a:r>
            <a:r>
              <a:rPr sz="2000" b="1" spc="-39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al</a:t>
            </a:r>
            <a:r>
              <a:rPr sz="2000" b="1" spc="-128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b="1" spc="34" dirty="0">
                <a:solidFill>
                  <a:srgbClr val="FF0000"/>
                </a:solidFill>
                <a:latin typeface="Arial"/>
                <a:cs typeface="Arial"/>
              </a:rPr>
              <a:t>b</a:t>
            </a: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sz="2000" b="1" spc="29" dirty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000" b="1" spc="29" dirty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000" b="1" spc="-39" dirty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sz="2000" b="1" spc="34" dirty="0">
                <a:solidFill>
                  <a:srgbClr val="FF0000"/>
                </a:solidFill>
                <a:latin typeface="Arial"/>
                <a:cs typeface="Arial"/>
              </a:rPr>
              <a:t>u</a:t>
            </a: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2000" b="1" spc="-97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b="1" spc="34" dirty="0">
                <a:solidFill>
                  <a:srgbClr val="FF0000"/>
                </a:solidFill>
                <a:latin typeface="Arial"/>
                <a:cs typeface="Arial"/>
              </a:rPr>
              <a:t>di</a:t>
            </a: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ke</a:t>
            </a:r>
            <a:r>
              <a:rPr sz="2000" b="1" spc="34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akan</a:t>
            </a:r>
            <a:r>
              <a:rPr sz="2000" b="1" spc="-122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PPh</a:t>
            </a:r>
            <a:r>
              <a:rPr sz="2000" b="1" spc="-26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b="1" spc="34" dirty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sl</a:t>
            </a:r>
            <a:r>
              <a:rPr sz="2000" b="1" spc="-111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23</a:t>
            </a:r>
            <a:endParaRPr sz="2000" dirty="0">
              <a:latin typeface="Arial"/>
              <a:cs typeface="Arial"/>
            </a:endParaRPr>
          </a:p>
          <a:p>
            <a:pPr marL="12700" marR="38623">
              <a:lnSpc>
                <a:spcPct val="95825"/>
              </a:lnSpc>
            </a:pP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2%</a:t>
            </a:r>
            <a:r>
              <a:rPr sz="2000" b="1" dirty="0">
                <a:latin typeface="Arial"/>
                <a:cs typeface="Arial"/>
              </a:rPr>
              <a:t>;</a:t>
            </a:r>
            <a:r>
              <a:rPr sz="2000" b="1" spc="5" dirty="0">
                <a:latin typeface="Arial"/>
                <a:cs typeface="Arial"/>
              </a:rPr>
              <a:t> </a:t>
            </a:r>
            <a:r>
              <a:rPr sz="2000" b="1" spc="34" dirty="0">
                <a:latin typeface="Arial"/>
                <a:cs typeface="Arial"/>
              </a:rPr>
              <a:t>ji</a:t>
            </a:r>
            <a:r>
              <a:rPr sz="2000" b="1" dirty="0">
                <a:latin typeface="Arial"/>
                <a:cs typeface="Arial"/>
              </a:rPr>
              <a:t>ka</a:t>
            </a:r>
            <a:r>
              <a:rPr sz="2000" b="1" spc="-141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tak</a:t>
            </a:r>
            <a:r>
              <a:rPr sz="2000" b="1" spc="-1" dirty="0">
                <a:latin typeface="Arial"/>
                <a:cs typeface="Arial"/>
              </a:rPr>
              <a:t> </a:t>
            </a:r>
            <a:r>
              <a:rPr sz="2000" b="1" spc="34" dirty="0">
                <a:latin typeface="Arial"/>
                <a:cs typeface="Arial"/>
              </a:rPr>
              <a:t>b</a:t>
            </a:r>
            <a:r>
              <a:rPr sz="2000" b="1" dirty="0">
                <a:latin typeface="Arial"/>
                <a:cs typeface="Arial"/>
              </a:rPr>
              <a:t>e</a:t>
            </a:r>
            <a:r>
              <a:rPr sz="2000" b="1" spc="34" dirty="0">
                <a:latin typeface="Arial"/>
                <a:cs typeface="Arial"/>
              </a:rPr>
              <a:t>r</a:t>
            </a:r>
            <a:r>
              <a:rPr sz="2000" b="1" spc="4" dirty="0">
                <a:latin typeface="Arial"/>
                <a:cs typeface="Arial"/>
              </a:rPr>
              <a:t>-</a:t>
            </a:r>
            <a:r>
              <a:rPr sz="2000" b="1" spc="34" dirty="0">
                <a:latin typeface="Arial"/>
                <a:cs typeface="Arial"/>
              </a:rPr>
              <a:t>N</a:t>
            </a:r>
            <a:r>
              <a:rPr sz="2000" b="1" dirty="0">
                <a:latin typeface="Arial"/>
                <a:cs typeface="Arial"/>
              </a:rPr>
              <a:t>P</a:t>
            </a:r>
            <a:r>
              <a:rPr sz="2000" b="1" spc="-39" dirty="0">
                <a:latin typeface="Arial"/>
                <a:cs typeface="Arial"/>
              </a:rPr>
              <a:t>W</a:t>
            </a:r>
            <a:r>
              <a:rPr sz="2000" b="1" dirty="0">
                <a:latin typeface="Arial"/>
                <a:cs typeface="Arial"/>
              </a:rPr>
              <a:t>P</a:t>
            </a:r>
            <a:r>
              <a:rPr sz="2000" b="1" spc="-82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4%.</a:t>
            </a:r>
            <a:endParaRPr sz="20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216390" y="3677804"/>
            <a:ext cx="558924" cy="28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65"/>
              </a:lnSpc>
              <a:spcBef>
                <a:spcPts val="108"/>
              </a:spcBef>
            </a:pP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ta</a:t>
            </a:r>
            <a:r>
              <a:rPr sz="2000" b="1" spc="29" dirty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sz="2000" b="1" spc="34" dirty="0">
                <a:solidFill>
                  <a:srgbClr val="FF0000"/>
                </a:solidFill>
                <a:latin typeface="Arial"/>
                <a:cs typeface="Arial"/>
              </a:rPr>
              <a:t>i</a:t>
            </a: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f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18512" y="4355190"/>
            <a:ext cx="293449" cy="28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65"/>
              </a:lnSpc>
              <a:spcBef>
                <a:spcPts val="108"/>
              </a:spcBef>
            </a:pPr>
            <a:r>
              <a:rPr sz="2000" dirty="0">
                <a:latin typeface="Wingdings"/>
                <a:cs typeface="Wingdings"/>
              </a:rPr>
              <a:t></a:t>
            </a:r>
            <a:endParaRPr sz="2000">
              <a:latin typeface="Wingdings"/>
              <a:cs typeface="Wingding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161539" y="4355190"/>
            <a:ext cx="7086682" cy="12448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65"/>
              </a:lnSpc>
              <a:spcBef>
                <a:spcPts val="108"/>
              </a:spcBef>
            </a:pPr>
            <a:r>
              <a:rPr sz="2000" b="1" dirty="0">
                <a:latin typeface="Arial"/>
                <a:cs typeface="Arial"/>
              </a:rPr>
              <a:t>Pem</a:t>
            </a:r>
            <a:r>
              <a:rPr sz="2000" b="1" spc="-404" dirty="0">
                <a:latin typeface="Arial"/>
                <a:cs typeface="Arial"/>
              </a:rPr>
              <a:t> </a:t>
            </a:r>
            <a:r>
              <a:rPr sz="2000" b="1" spc="34" dirty="0">
                <a:latin typeface="Arial"/>
                <a:cs typeface="Arial"/>
              </a:rPr>
              <a:t>b</a:t>
            </a:r>
            <a:r>
              <a:rPr sz="2000" b="1" spc="-75" dirty="0">
                <a:latin typeface="Arial"/>
                <a:cs typeface="Arial"/>
              </a:rPr>
              <a:t>e</a:t>
            </a:r>
            <a:r>
              <a:rPr sz="2000" b="1" spc="34" dirty="0">
                <a:latin typeface="Arial"/>
                <a:cs typeface="Arial"/>
              </a:rPr>
              <a:t>l</a:t>
            </a:r>
            <a:r>
              <a:rPr sz="2000" b="1" spc="-34" dirty="0">
                <a:latin typeface="Arial"/>
                <a:cs typeface="Arial"/>
              </a:rPr>
              <a:t>i</a:t>
            </a:r>
            <a:r>
              <a:rPr sz="2000" b="1" dirty="0">
                <a:latin typeface="Arial"/>
                <a:cs typeface="Arial"/>
              </a:rPr>
              <a:t>an</a:t>
            </a:r>
            <a:r>
              <a:rPr sz="2000" b="1" spc="-157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&gt;</a:t>
            </a:r>
            <a:r>
              <a:rPr sz="2000" b="1" spc="-78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1</a:t>
            </a:r>
            <a:r>
              <a:rPr sz="2000" b="1" spc="55" dirty="0">
                <a:latin typeface="Arial"/>
                <a:cs typeface="Arial"/>
              </a:rPr>
              <a:t> </a:t>
            </a:r>
            <a:r>
              <a:rPr sz="2000" b="1" spc="34" dirty="0">
                <a:latin typeface="Arial"/>
                <a:cs typeface="Arial"/>
              </a:rPr>
              <a:t>ju</a:t>
            </a:r>
            <a:r>
              <a:rPr sz="2000" b="1" dirty="0">
                <a:latin typeface="Arial"/>
                <a:cs typeface="Arial"/>
              </a:rPr>
              <a:t>t</a:t>
            </a:r>
            <a:r>
              <a:rPr sz="2000" b="1" spc="4" dirty="0">
                <a:latin typeface="Arial"/>
                <a:cs typeface="Arial"/>
              </a:rPr>
              <a:t>a</a:t>
            </a:r>
            <a:r>
              <a:rPr sz="2000" b="1" dirty="0">
                <a:latin typeface="Arial"/>
                <a:cs typeface="Arial"/>
              </a:rPr>
              <a:t>,</a:t>
            </a:r>
            <a:r>
              <a:rPr sz="2000" b="1" spc="-103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se</a:t>
            </a:r>
            <a:r>
              <a:rPr sz="2000" b="1" spc="29" dirty="0">
                <a:latin typeface="Arial"/>
                <a:cs typeface="Arial"/>
              </a:rPr>
              <a:t>l</a:t>
            </a:r>
            <a:r>
              <a:rPr sz="2000" b="1" dirty="0">
                <a:latin typeface="Arial"/>
                <a:cs typeface="Arial"/>
              </a:rPr>
              <a:t>a</a:t>
            </a:r>
            <a:r>
              <a:rPr sz="2000" b="1" spc="29" dirty="0">
                <a:latin typeface="Arial"/>
                <a:cs typeface="Arial"/>
              </a:rPr>
              <a:t>i</a:t>
            </a:r>
            <a:r>
              <a:rPr sz="2000" b="1" dirty="0">
                <a:latin typeface="Arial"/>
                <a:cs typeface="Arial"/>
              </a:rPr>
              <a:t>n</a:t>
            </a:r>
            <a:r>
              <a:rPr sz="2000" b="1" spc="-78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PPh</a:t>
            </a:r>
            <a:r>
              <a:rPr sz="2000" b="1" spc="-26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23:</a:t>
            </a:r>
            <a:r>
              <a:rPr sz="2000" b="1" spc="3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2%</a:t>
            </a:r>
            <a:r>
              <a:rPr sz="2000" b="1" spc="-81" dirty="0">
                <a:latin typeface="Arial"/>
                <a:cs typeface="Arial"/>
              </a:rPr>
              <a:t> </a:t>
            </a:r>
            <a:r>
              <a:rPr sz="2000" b="1" spc="34" dirty="0">
                <a:latin typeface="Arial"/>
                <a:cs typeface="Arial"/>
              </a:rPr>
              <a:t>jug</a:t>
            </a:r>
            <a:r>
              <a:rPr sz="2000" b="1" dirty="0">
                <a:latin typeface="Arial"/>
                <a:cs typeface="Arial"/>
              </a:rPr>
              <a:t>a</a:t>
            </a:r>
            <a:r>
              <a:rPr sz="2000" b="1" spc="-58" dirty="0">
                <a:latin typeface="Arial"/>
                <a:cs typeface="Arial"/>
              </a:rPr>
              <a:t> </a:t>
            </a:r>
            <a:r>
              <a:rPr sz="2000" b="1" spc="34" dirty="0">
                <a:latin typeface="Arial"/>
                <a:cs typeface="Arial"/>
              </a:rPr>
              <a:t>di</a:t>
            </a:r>
            <a:r>
              <a:rPr sz="2000" b="1" dirty="0">
                <a:latin typeface="Arial"/>
                <a:cs typeface="Arial"/>
              </a:rPr>
              <a:t>ke</a:t>
            </a:r>
            <a:r>
              <a:rPr sz="2000" b="1" spc="34" dirty="0">
                <a:latin typeface="Arial"/>
                <a:cs typeface="Arial"/>
              </a:rPr>
              <a:t>n</a:t>
            </a:r>
            <a:r>
              <a:rPr sz="2000" b="1" dirty="0">
                <a:latin typeface="Arial"/>
                <a:cs typeface="Arial"/>
              </a:rPr>
              <a:t>akan</a:t>
            </a:r>
            <a:r>
              <a:rPr sz="2000" b="1" spc="-122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P</a:t>
            </a:r>
            <a:r>
              <a:rPr sz="2000" b="1" spc="-75" dirty="0">
                <a:latin typeface="Arial"/>
                <a:cs typeface="Arial"/>
              </a:rPr>
              <a:t>P</a:t>
            </a:r>
            <a:r>
              <a:rPr sz="2000" b="1" dirty="0">
                <a:latin typeface="Arial"/>
                <a:cs typeface="Arial"/>
              </a:rPr>
              <a:t>N</a:t>
            </a:r>
            <a:endParaRPr sz="2000" dirty="0">
              <a:latin typeface="Arial"/>
              <a:cs typeface="Arial"/>
            </a:endParaRPr>
          </a:p>
          <a:p>
            <a:pPr marL="12700" marR="6514848">
              <a:lnSpc>
                <a:spcPts val="2299"/>
              </a:lnSpc>
            </a:pPr>
            <a:r>
              <a:rPr sz="2000" b="1" dirty="0">
                <a:latin typeface="Arial"/>
                <a:cs typeface="Arial"/>
              </a:rPr>
              <a:t>10% </a:t>
            </a:r>
            <a:endParaRPr sz="2000" dirty="0">
              <a:latin typeface="Arial"/>
              <a:cs typeface="Arial"/>
            </a:endParaRPr>
          </a:p>
          <a:p>
            <a:pPr marL="12700" marR="6514848">
              <a:lnSpc>
                <a:spcPts val="2299"/>
              </a:lnSpc>
              <a:spcBef>
                <a:spcPts val="554"/>
              </a:spcBef>
            </a:pPr>
            <a:r>
              <a:rPr sz="2000" b="1" dirty="0">
                <a:latin typeface="Arial"/>
                <a:cs typeface="Arial"/>
              </a:rPr>
              <a:t>SSP</a:t>
            </a:r>
            <a:endParaRPr sz="2000" dirty="0">
              <a:latin typeface="Arial"/>
              <a:cs typeface="Arial"/>
            </a:endParaRPr>
          </a:p>
          <a:p>
            <a:pPr marL="1109345" marR="38623">
              <a:lnSpc>
                <a:spcPts val="1770"/>
              </a:lnSpc>
              <a:spcBef>
                <a:spcPts val="642"/>
              </a:spcBef>
            </a:pPr>
            <a:endParaRPr lang="en-ID" sz="2325" b="1" baseline="-187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1109345" marR="38623">
              <a:lnSpc>
                <a:spcPts val="1770"/>
              </a:lnSpc>
              <a:spcBef>
                <a:spcPts val="642"/>
              </a:spcBef>
            </a:pPr>
            <a:endParaRPr lang="en-ID" sz="2325" b="1" baseline="-187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1109345" marR="38623">
              <a:lnSpc>
                <a:spcPts val="1770"/>
              </a:lnSpc>
              <a:spcBef>
                <a:spcPts val="642"/>
              </a:spcBef>
            </a:pPr>
            <a:r>
              <a:rPr sz="2325" b="1" baseline="-1870" dirty="0" err="1">
                <a:solidFill>
                  <a:srgbClr val="FF0000"/>
                </a:solidFill>
                <a:latin typeface="Arial"/>
                <a:cs typeface="Arial"/>
              </a:rPr>
              <a:t>PPh</a:t>
            </a:r>
            <a:r>
              <a:rPr sz="2325" b="1" spc="65" baseline="-187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325" b="1" spc="14" baseline="-1870" dirty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sz="2325" b="1" spc="25" baseline="-1870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sz="2325" b="1" baseline="-1870" dirty="0">
                <a:solidFill>
                  <a:srgbClr val="FF0000"/>
                </a:solidFill>
                <a:latin typeface="Arial"/>
                <a:cs typeface="Arial"/>
              </a:rPr>
              <a:t>l</a:t>
            </a:r>
            <a:r>
              <a:rPr sz="2325" b="1" spc="61" baseline="-187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325" b="1" spc="25" baseline="-1870" dirty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r>
              <a:rPr sz="2325" b="1" baseline="-1870" dirty="0">
                <a:solidFill>
                  <a:srgbClr val="FF0000"/>
                </a:solidFill>
                <a:latin typeface="Arial"/>
                <a:cs typeface="Arial"/>
              </a:rPr>
              <a:t>3</a:t>
            </a:r>
            <a:r>
              <a:rPr sz="2325" b="1" spc="62" baseline="-187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325" b="1" spc="14" baseline="-1870" dirty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sz="2325" b="1" spc="25" baseline="-1870" dirty="0">
                <a:solidFill>
                  <a:srgbClr val="FF0000"/>
                </a:solidFill>
                <a:latin typeface="Arial"/>
                <a:cs typeface="Arial"/>
              </a:rPr>
              <a:t>aka</a:t>
            </a:r>
            <a:r>
              <a:rPr sz="2325" b="1" baseline="-1870" dirty="0">
                <a:solidFill>
                  <a:srgbClr val="FF0000"/>
                </a:solidFill>
                <a:latin typeface="Arial"/>
                <a:cs typeface="Arial"/>
              </a:rPr>
              <a:t>i </a:t>
            </a:r>
            <a:r>
              <a:rPr sz="2325" b="1" spc="-84" baseline="-1870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2325" b="1" baseline="-1870" dirty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sz="2325" b="1" spc="84" baseline="-1870" dirty="0">
                <a:solidFill>
                  <a:srgbClr val="FF0000"/>
                </a:solidFill>
                <a:latin typeface="Arial"/>
                <a:cs typeface="Arial"/>
              </a:rPr>
              <a:t>W</a:t>
            </a:r>
            <a:r>
              <a:rPr sz="2325" b="1" baseline="-1870" dirty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sz="2325" b="1" spc="141" baseline="-187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325" b="1" spc="-9" baseline="-1870" dirty="0">
                <a:solidFill>
                  <a:srgbClr val="FF0000"/>
                </a:solidFill>
                <a:latin typeface="Arial"/>
                <a:cs typeface="Arial"/>
              </a:rPr>
              <a:t>B</a:t>
            </a:r>
            <a:r>
              <a:rPr sz="2325" b="1" spc="25" baseline="-1870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sz="2325" b="1" spc="14" baseline="-1870" dirty="0">
                <a:solidFill>
                  <a:srgbClr val="FF0000"/>
                </a:solidFill>
                <a:latin typeface="Arial"/>
                <a:cs typeface="Arial"/>
              </a:rPr>
              <a:t>nd</a:t>
            </a:r>
            <a:r>
              <a:rPr sz="2325" b="1" spc="25" baseline="-1870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325" b="1" spc="14" baseline="-1870" dirty="0">
                <a:solidFill>
                  <a:srgbClr val="FF0000"/>
                </a:solidFill>
                <a:latin typeface="Arial"/>
                <a:cs typeface="Arial"/>
              </a:rPr>
              <a:t>h</a:t>
            </a:r>
            <a:r>
              <a:rPr sz="2325" b="1" spc="25" baseline="-1870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325" b="1" spc="-9" baseline="-1870" dirty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sz="2325" b="1" baseline="-1870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325" b="1" spc="119" baseline="-187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325" b="1" baseline="-1870" dirty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sz="2325" b="1" spc="19" baseline="-1870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sz="2325" b="1" spc="25" baseline="-1870" dirty="0">
                <a:solidFill>
                  <a:srgbClr val="FF0000"/>
                </a:solidFill>
                <a:latin typeface="Arial"/>
                <a:cs typeface="Arial"/>
              </a:rPr>
              <a:t>m</a:t>
            </a:r>
            <a:r>
              <a:rPr sz="2325" b="1" spc="9" baseline="-1870" dirty="0">
                <a:solidFill>
                  <a:srgbClr val="FF0000"/>
                </a:solidFill>
                <a:latin typeface="Arial"/>
                <a:cs typeface="Arial"/>
              </a:rPr>
              <a:t>ungu</a:t>
            </a:r>
            <a:r>
              <a:rPr sz="2325" b="1" spc="14" baseline="-1870" dirty="0">
                <a:solidFill>
                  <a:srgbClr val="FF0000"/>
                </a:solidFill>
                <a:latin typeface="Arial"/>
                <a:cs typeface="Arial"/>
              </a:rPr>
              <a:t>t</a:t>
            </a:r>
            <a:r>
              <a:rPr sz="2325" b="1" baseline="-1870" dirty="0">
                <a:solidFill>
                  <a:srgbClr val="FF0000"/>
                </a:solidFill>
                <a:latin typeface="Arial"/>
                <a:cs typeface="Arial"/>
              </a:rPr>
              <a:t>.</a:t>
            </a:r>
            <a:endParaRPr sz="1550" dirty="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818512" y="5022829"/>
            <a:ext cx="293449" cy="28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65"/>
              </a:lnSpc>
              <a:spcBef>
                <a:spcPts val="108"/>
              </a:spcBef>
            </a:pPr>
            <a:r>
              <a:rPr sz="2000" dirty="0">
                <a:latin typeface="Wingdings"/>
                <a:cs typeface="Wingdings"/>
              </a:rPr>
              <a:t></a:t>
            </a:r>
            <a:endParaRPr sz="2000">
              <a:latin typeface="Wingdings"/>
              <a:cs typeface="Wingdings"/>
            </a:endParaRPr>
          </a:p>
        </p:txBody>
      </p:sp>
      <p:sp>
        <p:nvSpPr>
          <p:cNvPr id="14" name="Title 2">
            <a:extLst>
              <a:ext uri="{FF2B5EF4-FFF2-40B4-BE49-F238E27FC236}">
                <a16:creationId xmlns:a16="http://schemas.microsoft.com/office/drawing/2014/main" xmlns="" id="{BC194A11-9202-4537-AA8C-DED478F97965}"/>
              </a:ext>
            </a:extLst>
          </p:cNvPr>
          <p:cNvSpPr txBox="1">
            <a:spLocks/>
          </p:cNvSpPr>
          <p:nvPr/>
        </p:nvSpPr>
        <p:spPr>
          <a:xfrm>
            <a:off x="838200" y="612140"/>
            <a:ext cx="10515600" cy="1078548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ID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SPJ </a:t>
            </a:r>
            <a:r>
              <a:rPr lang="id-ID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PPH PASAL 23</a:t>
            </a:r>
            <a:r>
              <a:rPr lang="en-ID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BELANJA JASA DAN SEWA</a:t>
            </a:r>
            <a:endParaRPr lang="id-ID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79708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ln>
            <a:solidFill>
              <a:schemeClr val="bg1">
                <a:lumMod val="65000"/>
              </a:schemeClr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id-ID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Pajak Pertambahan Nilai (</a:t>
            </a:r>
            <a:r>
              <a:rPr lang="id-ID" dirty="0"/>
              <a:t>PPN)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ln>
            <a:solidFill>
              <a:schemeClr val="bg1">
                <a:lumMod val="65000"/>
              </a:schemeClr>
            </a:solidFill>
          </a:ln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  <a:buFont typeface="Arial" charset="0"/>
              <a:buChar char="•"/>
              <a:defRPr/>
            </a:pPr>
            <a:r>
              <a:rPr lang="id-ID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Pajak Pertambahan Nilai dikenakan atas penyerahan barang dan jasa kena pajak yang nilainya lebih dari Rp 1 Juta</a:t>
            </a:r>
          </a:p>
          <a:p>
            <a:pPr eaLnBrk="1" hangingPunct="1">
              <a:lnSpc>
                <a:spcPct val="100000"/>
              </a:lnSpc>
              <a:buFont typeface="Arial" charset="0"/>
              <a:buChar char="•"/>
              <a:defRPr/>
            </a:pPr>
            <a:r>
              <a:rPr lang="id-ID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Tarif 10% dari Dasar Pengenaan Pajak</a:t>
            </a:r>
          </a:p>
          <a:p>
            <a:pPr eaLnBrk="1" hangingPunct="1">
              <a:lnSpc>
                <a:spcPct val="100000"/>
              </a:lnSpc>
              <a:buFont typeface="Arial" charset="0"/>
              <a:buChar char="•"/>
              <a:defRPr/>
            </a:pPr>
            <a:r>
              <a:rPr lang="id-ID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Disetor dengan menggunakan SSP ke Bank Persepsi/Kantor Pos paling lambat akhir bulan</a:t>
            </a:r>
          </a:p>
        </p:txBody>
      </p:sp>
      <p:sp>
        <p:nvSpPr>
          <p:cNvPr id="10957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lnSpc>
                <a:spcPts val="3000"/>
              </a:lnSpc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lnSpc>
                <a:spcPts val="2800"/>
              </a:lnSpc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6BB1C9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ES" altLang="en-US" sz="1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IAI Wilayah Jawa Timur</a:t>
            </a:r>
            <a:endParaRPr lang="en-US" altLang="en-US" sz="12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9233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47529" y="2348882"/>
            <a:ext cx="8568952" cy="72007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d-ID" sz="3600" b="1" dirty="0"/>
              <a:t>Perlukah memungut PPN?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Pajak Penambahan Nilai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63552" y="3011468"/>
            <a:ext cx="8280920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Blip>
                <a:blip r:embed="rId2"/>
              </a:buBlip>
            </a:pPr>
            <a:r>
              <a:rPr lang="id-ID" sz="2400" dirty="0"/>
              <a:t>bukan pengusaha kena pajak</a:t>
            </a:r>
          </a:p>
          <a:p>
            <a:pPr marL="285750" indent="-285750">
              <a:buBlip>
                <a:blip r:embed="rId2"/>
              </a:buBlip>
            </a:pPr>
            <a:r>
              <a:rPr lang="id-ID" sz="2400" dirty="0"/>
              <a:t>bukan instansi pemerintah</a:t>
            </a:r>
          </a:p>
          <a:p>
            <a:pPr marL="285750" indent="-285750">
              <a:buBlip>
                <a:blip r:embed="rId2"/>
              </a:buBlip>
            </a:pPr>
            <a:r>
              <a:rPr lang="id-ID" sz="2400" dirty="0"/>
              <a:t>bukan pihak yang ditunjuk pemerintah untuk memungut PPN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63552" y="5580529"/>
            <a:ext cx="80648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3200" b="1" dirty="0"/>
              <a:t>Kita tidak perlu memungut PPN, karena yang memungut PPN adalah pemasok/toko</a:t>
            </a:r>
          </a:p>
        </p:txBody>
      </p:sp>
      <p:sp>
        <p:nvSpPr>
          <p:cNvPr id="6" name="Down Arrow 5"/>
          <p:cNvSpPr/>
          <p:nvPr/>
        </p:nvSpPr>
        <p:spPr>
          <a:xfrm>
            <a:off x="4727848" y="4581128"/>
            <a:ext cx="2592288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29986199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sz="3200" b="1" dirty="0"/>
              <a:t>Administrasi?</a:t>
            </a:r>
          </a:p>
          <a:p>
            <a:r>
              <a:rPr lang="id-ID" dirty="0"/>
              <a:t>Setiap pembelian barang atau penggunaan jasa yang nilainya Rp1.000.000 ke atas, maka dibutuhkan Nota/kuitansi </a:t>
            </a:r>
            <a:r>
              <a:rPr lang="id-ID" dirty="0">
                <a:sym typeface="Wingdings" pitchFamily="2" charset="2"/>
              </a:rPr>
              <a:t> faktur pajak</a:t>
            </a:r>
          </a:p>
          <a:p>
            <a:r>
              <a:rPr lang="id-ID" dirty="0">
                <a:sym typeface="Wingdings" pitchFamily="2" charset="2"/>
              </a:rPr>
              <a:t>Faktur pajak: memuat identitas Pengusaha Kena Pajak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Pajak Penambahan Nilai</a:t>
            </a:r>
          </a:p>
        </p:txBody>
      </p:sp>
    </p:spTree>
    <p:extLst>
      <p:ext uri="{BB962C8B-B14F-4D97-AF65-F5344CB8AC3E}">
        <p14:creationId xmlns:p14="http://schemas.microsoft.com/office/powerpoint/2010/main" xmlns="" val="23614384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63553" y="2060850"/>
            <a:ext cx="8136904" cy="1296143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id-ID" sz="3200" b="1" dirty="0"/>
              <a:t>Pajak yang terkait dengan penyerahan barang/jasa kena pajak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91992" y="365125"/>
            <a:ext cx="8261808" cy="1325563"/>
          </a:xfrm>
        </p:spPr>
        <p:txBody>
          <a:bodyPr/>
          <a:lstStyle/>
          <a:p>
            <a:r>
              <a:rPr lang="id-ID" dirty="0"/>
              <a:t>Pajak Penambahan Nilai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59696" y="3789041"/>
            <a:ext cx="5400600" cy="13234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d-ID" sz="2000" dirty="0"/>
              <a:t>Misal: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d-ID" sz="2000" dirty="0"/>
              <a:t>Pembelian bahan habis pakai (kertas, tinta)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d-ID" sz="2000" dirty="0"/>
              <a:t>Pembelian/pembuatan software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d-ID" sz="2000" dirty="0"/>
              <a:t>Pembelian peralatan</a:t>
            </a:r>
          </a:p>
        </p:txBody>
      </p:sp>
    </p:spTree>
    <p:extLst>
      <p:ext uri="{BB962C8B-B14F-4D97-AF65-F5344CB8AC3E}">
        <p14:creationId xmlns:p14="http://schemas.microsoft.com/office/powerpoint/2010/main" xmlns="" val="25508469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 txBox="1"/>
          <p:nvPr/>
        </p:nvSpPr>
        <p:spPr>
          <a:xfrm>
            <a:off x="5972176" y="47562"/>
            <a:ext cx="1843151" cy="12525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50"/>
              </a:lnSpc>
              <a:spcBef>
                <a:spcPts val="9"/>
              </a:spcBef>
            </a:pPr>
            <a:endParaRPr sz="650"/>
          </a:p>
          <a:p>
            <a:pPr marL="9317">
              <a:lnSpc>
                <a:spcPct val="95825"/>
              </a:lnSpc>
              <a:spcBef>
                <a:spcPts val="1000"/>
              </a:spcBef>
            </a:pPr>
            <a:r>
              <a:rPr sz="4400" b="1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572000" y="314362"/>
            <a:ext cx="2971800" cy="5883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620"/>
              </a:lnSpc>
              <a:spcBef>
                <a:spcPts val="231"/>
              </a:spcBef>
            </a:pPr>
            <a:r>
              <a:rPr sz="4400" b="1" spc="39" dirty="0" err="1">
                <a:latin typeface="Times New Roman"/>
                <a:cs typeface="Times New Roman"/>
              </a:rPr>
              <a:t>B</a:t>
            </a:r>
            <a:r>
              <a:rPr sz="4400" b="1" spc="-19" dirty="0" err="1">
                <a:latin typeface="Times New Roman"/>
                <a:cs typeface="Times New Roman"/>
              </a:rPr>
              <a:t>e</a:t>
            </a:r>
            <a:r>
              <a:rPr sz="4400" b="1" spc="-59" dirty="0" err="1">
                <a:latin typeface="Times New Roman"/>
                <a:cs typeface="Times New Roman"/>
              </a:rPr>
              <a:t>b</a:t>
            </a:r>
            <a:r>
              <a:rPr sz="4400" b="1" dirty="0" err="1">
                <a:latin typeface="Times New Roman"/>
                <a:cs typeface="Times New Roman"/>
              </a:rPr>
              <a:t>as</a:t>
            </a:r>
            <a:r>
              <a:rPr sz="4400" b="1" dirty="0">
                <a:latin typeface="Times New Roman"/>
                <a:cs typeface="Times New Roman"/>
              </a:rPr>
              <a:t> PPN</a:t>
            </a:r>
            <a:endParaRPr sz="4400" dirty="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676651" y="1696581"/>
            <a:ext cx="2608939" cy="9218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90"/>
              </a:lnSpc>
              <a:spcBef>
                <a:spcPts val="169"/>
              </a:spcBef>
            </a:pPr>
            <a:r>
              <a:rPr sz="3200" spc="19" dirty="0">
                <a:latin typeface="Times New Roman"/>
                <a:cs typeface="Times New Roman"/>
              </a:rPr>
              <a:t>B</a:t>
            </a:r>
            <a:r>
              <a:rPr sz="3200" spc="-79" dirty="0">
                <a:latin typeface="Times New Roman"/>
                <a:cs typeface="Times New Roman"/>
              </a:rPr>
              <a:t>e</a:t>
            </a:r>
            <a:r>
              <a:rPr sz="3200" dirty="0">
                <a:latin typeface="Times New Roman"/>
                <a:cs typeface="Times New Roman"/>
              </a:rPr>
              <a:t>la</a:t>
            </a:r>
            <a:r>
              <a:rPr sz="3200" spc="-39" dirty="0">
                <a:latin typeface="Times New Roman"/>
                <a:cs typeface="Times New Roman"/>
              </a:rPr>
              <a:t>n</a:t>
            </a:r>
            <a:r>
              <a:rPr sz="3200" dirty="0">
                <a:latin typeface="Times New Roman"/>
                <a:cs typeface="Times New Roman"/>
              </a:rPr>
              <a:t>ja</a:t>
            </a:r>
            <a:r>
              <a:rPr sz="3200" spc="117" dirty="0">
                <a:latin typeface="Times New Roman"/>
                <a:cs typeface="Times New Roman"/>
              </a:rPr>
              <a:t> </a:t>
            </a:r>
            <a:r>
              <a:rPr sz="3200" spc="19" dirty="0">
                <a:latin typeface="Times New Roman"/>
                <a:cs typeface="Times New Roman"/>
              </a:rPr>
              <a:t>B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-29" dirty="0">
                <a:latin typeface="Times New Roman"/>
                <a:cs typeface="Times New Roman"/>
              </a:rPr>
              <a:t>r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-44" dirty="0">
                <a:latin typeface="Times New Roman"/>
                <a:cs typeface="Times New Roman"/>
              </a:rPr>
              <a:t>n</a:t>
            </a:r>
            <a:r>
              <a:rPr sz="3200" dirty="0">
                <a:latin typeface="Times New Roman"/>
                <a:cs typeface="Times New Roman"/>
              </a:rPr>
              <a:t>g</a:t>
            </a:r>
          </a:p>
          <a:p>
            <a:pPr marL="12700" marR="61531">
              <a:lnSpc>
                <a:spcPct val="95825"/>
              </a:lnSpc>
            </a:pPr>
            <a:r>
              <a:rPr sz="3200" dirty="0">
                <a:latin typeface="Times New Roman"/>
                <a:cs typeface="Times New Roman"/>
              </a:rPr>
              <a:t>Pajak</a:t>
            </a:r>
            <a:r>
              <a:rPr sz="3200" spc="-23" dirty="0">
                <a:latin typeface="Times New Roman"/>
                <a:cs typeface="Times New Roman"/>
              </a:rPr>
              <a:t> </a:t>
            </a:r>
            <a:r>
              <a:rPr sz="3200" spc="34" dirty="0">
                <a:latin typeface="Times New Roman"/>
                <a:cs typeface="Times New Roman"/>
              </a:rPr>
              <a:t>b</a:t>
            </a:r>
            <a:r>
              <a:rPr sz="3200" spc="-79" dirty="0">
                <a:latin typeface="Times New Roman"/>
                <a:cs typeface="Times New Roman"/>
              </a:rPr>
              <a:t>e</a:t>
            </a:r>
            <a:r>
              <a:rPr sz="3200" spc="-25" dirty="0">
                <a:latin typeface="Times New Roman"/>
                <a:cs typeface="Times New Roman"/>
              </a:rPr>
              <a:t>r</a:t>
            </a:r>
            <a:r>
              <a:rPr sz="3200" spc="-39" dirty="0">
                <a:latin typeface="Times New Roman"/>
                <a:cs typeface="Times New Roman"/>
              </a:rPr>
              <a:t>u</a:t>
            </a:r>
            <a:r>
              <a:rPr sz="3200" spc="34" dirty="0">
                <a:latin typeface="Times New Roman"/>
                <a:cs typeface="Times New Roman"/>
              </a:rPr>
              <a:t>p</a:t>
            </a:r>
            <a:r>
              <a:rPr sz="3200" spc="-9" dirty="0">
                <a:latin typeface="Times New Roman"/>
                <a:cs typeface="Times New Roman"/>
              </a:rPr>
              <a:t>a</a:t>
            </a:r>
            <a:r>
              <a:rPr sz="3200" dirty="0">
                <a:latin typeface="Times New Roman"/>
                <a:cs typeface="Times New Roman"/>
              </a:rPr>
              <a:t>: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6298947" y="1696580"/>
            <a:ext cx="2649213" cy="4356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90"/>
              </a:lnSpc>
              <a:spcBef>
                <a:spcPts val="169"/>
              </a:spcBef>
            </a:pPr>
            <a:r>
              <a:rPr sz="3200" spc="-189" dirty="0">
                <a:latin typeface="Times New Roman"/>
                <a:cs typeface="Times New Roman"/>
              </a:rPr>
              <a:t>y</a:t>
            </a:r>
            <a:r>
              <a:rPr sz="3200" dirty="0">
                <a:latin typeface="Times New Roman"/>
                <a:cs typeface="Times New Roman"/>
              </a:rPr>
              <a:t>g</a:t>
            </a:r>
            <a:r>
              <a:rPr sz="3200" spc="134" dirty="0">
                <a:latin typeface="Times New Roman"/>
                <a:cs typeface="Times New Roman"/>
              </a:rPr>
              <a:t> </a:t>
            </a:r>
            <a:r>
              <a:rPr sz="3200" spc="-39" dirty="0">
                <a:latin typeface="Times New Roman"/>
                <a:cs typeface="Times New Roman"/>
              </a:rPr>
              <a:t>d</a:t>
            </a:r>
            <a:r>
              <a:rPr sz="3200" dirty="0">
                <a:latin typeface="Times New Roman"/>
                <a:cs typeface="Times New Roman"/>
              </a:rPr>
              <a:t>i</a:t>
            </a:r>
            <a:r>
              <a:rPr sz="3200" spc="-29" dirty="0">
                <a:latin typeface="Times New Roman"/>
                <a:cs typeface="Times New Roman"/>
              </a:rPr>
              <a:t>k</a:t>
            </a:r>
            <a:r>
              <a:rPr sz="3200" spc="-79" dirty="0">
                <a:latin typeface="Times New Roman"/>
                <a:cs typeface="Times New Roman"/>
              </a:rPr>
              <a:t>ec</a:t>
            </a:r>
            <a:r>
              <a:rPr sz="3200" spc="-39" dirty="0">
                <a:latin typeface="Times New Roman"/>
                <a:cs typeface="Times New Roman"/>
              </a:rPr>
              <a:t>u</a:t>
            </a:r>
            <a:r>
              <a:rPr sz="3200" dirty="0">
                <a:latin typeface="Times New Roman"/>
                <a:cs typeface="Times New Roman"/>
              </a:rPr>
              <a:t>ali</a:t>
            </a:r>
            <a:r>
              <a:rPr sz="3200" spc="-34" dirty="0">
                <a:latin typeface="Times New Roman"/>
                <a:cs typeface="Times New Roman"/>
              </a:rPr>
              <a:t>k</a:t>
            </a:r>
            <a:r>
              <a:rPr sz="3200" dirty="0">
                <a:latin typeface="Times New Roman"/>
                <a:cs typeface="Times New Roman"/>
              </a:rPr>
              <a:t>an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987409" y="1696580"/>
            <a:ext cx="841307" cy="4356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90"/>
              </a:lnSpc>
              <a:spcBef>
                <a:spcPts val="169"/>
              </a:spcBef>
            </a:pPr>
            <a:r>
              <a:rPr sz="3200" spc="-39" dirty="0">
                <a:latin typeface="Times New Roman"/>
                <a:cs typeface="Times New Roman"/>
              </a:rPr>
              <a:t>k</a:t>
            </a:r>
            <a:r>
              <a:rPr sz="3200" spc="-79" dirty="0">
                <a:latin typeface="Times New Roman"/>
                <a:cs typeface="Times New Roman"/>
              </a:rPr>
              <a:t>e</a:t>
            </a:r>
            <a:r>
              <a:rPr sz="3200" spc="-39" dirty="0">
                <a:latin typeface="Times New Roman"/>
                <a:cs typeface="Times New Roman"/>
              </a:rPr>
              <a:t>n</a:t>
            </a:r>
            <a:r>
              <a:rPr sz="3200" dirty="0">
                <a:latin typeface="Times New Roman"/>
                <a:cs typeface="Times New Roman"/>
              </a:rPr>
              <a:t>a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33801" y="2774686"/>
            <a:ext cx="404133" cy="16083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90"/>
              </a:lnSpc>
              <a:spcBef>
                <a:spcPts val="169"/>
              </a:spcBef>
            </a:pPr>
            <a:r>
              <a:rPr sz="3200" spc="39" dirty="0">
                <a:latin typeface="Times New Roman"/>
                <a:cs typeface="Times New Roman"/>
              </a:rPr>
              <a:t>1.</a:t>
            </a:r>
            <a:endParaRPr sz="3200" dirty="0">
              <a:latin typeface="Times New Roman"/>
              <a:cs typeface="Times New Roman"/>
            </a:endParaRPr>
          </a:p>
          <a:p>
            <a:pPr marL="12700" marR="19">
              <a:lnSpc>
                <a:spcPct val="95825"/>
              </a:lnSpc>
              <a:spcBef>
                <a:spcPts val="730"/>
              </a:spcBef>
            </a:pPr>
            <a:r>
              <a:rPr sz="3200" spc="39" dirty="0">
                <a:latin typeface="Times New Roman"/>
                <a:cs typeface="Times New Roman"/>
              </a:rPr>
              <a:t>2.</a:t>
            </a:r>
            <a:endParaRPr sz="3200" dirty="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  <a:spcBef>
                <a:spcPts val="977"/>
              </a:spcBef>
            </a:pPr>
            <a:r>
              <a:rPr sz="3200" spc="39" dirty="0">
                <a:latin typeface="Times New Roman"/>
                <a:cs typeface="Times New Roman"/>
              </a:rPr>
              <a:t>3.</a:t>
            </a:r>
            <a:endParaRPr sz="32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305935" y="2774686"/>
            <a:ext cx="4403350" cy="16083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90"/>
              </a:lnSpc>
              <a:spcBef>
                <a:spcPts val="169"/>
              </a:spcBef>
            </a:pPr>
            <a:r>
              <a:rPr sz="3200" dirty="0">
                <a:latin typeface="Times New Roman"/>
                <a:cs typeface="Times New Roman"/>
              </a:rPr>
              <a:t>P</a:t>
            </a:r>
            <a:r>
              <a:rPr sz="3200" spc="-69" dirty="0">
                <a:latin typeface="Times New Roman"/>
                <a:cs typeface="Times New Roman"/>
              </a:rPr>
              <a:t>e</a:t>
            </a:r>
            <a:r>
              <a:rPr sz="3200" spc="-109" dirty="0">
                <a:latin typeface="Times New Roman"/>
                <a:cs typeface="Times New Roman"/>
              </a:rPr>
              <a:t>m</a:t>
            </a:r>
            <a:r>
              <a:rPr sz="3200" spc="34" dirty="0">
                <a:latin typeface="Times New Roman"/>
                <a:cs typeface="Times New Roman"/>
              </a:rPr>
              <a:t>b</a:t>
            </a:r>
            <a:r>
              <a:rPr sz="3200" spc="-79" dirty="0">
                <a:latin typeface="Times New Roman"/>
                <a:cs typeface="Times New Roman"/>
              </a:rPr>
              <a:t>e</a:t>
            </a:r>
            <a:r>
              <a:rPr sz="3200" dirty="0">
                <a:latin typeface="Times New Roman"/>
                <a:cs typeface="Times New Roman"/>
              </a:rPr>
              <a:t>lian</a:t>
            </a:r>
            <a:r>
              <a:rPr sz="3200" spc="201" dirty="0">
                <a:latin typeface="Times New Roman"/>
                <a:cs typeface="Times New Roman"/>
              </a:rPr>
              <a:t> </a:t>
            </a:r>
            <a:r>
              <a:rPr sz="3200" spc="25" dirty="0">
                <a:latin typeface="Times New Roman"/>
                <a:cs typeface="Times New Roman"/>
              </a:rPr>
              <a:t>B</a:t>
            </a:r>
            <a:r>
              <a:rPr sz="3200" spc="-34" dirty="0">
                <a:latin typeface="Times New Roman"/>
                <a:cs typeface="Times New Roman"/>
              </a:rPr>
              <a:t>uk</a:t>
            </a:r>
            <a:r>
              <a:rPr sz="3200" dirty="0">
                <a:latin typeface="Times New Roman"/>
                <a:cs typeface="Times New Roman"/>
              </a:rPr>
              <a:t>u</a:t>
            </a:r>
            <a:r>
              <a:rPr sz="3200" spc="6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</a:t>
            </a:r>
            <a:r>
              <a:rPr sz="3200" spc="-69" dirty="0">
                <a:latin typeface="Times New Roman"/>
                <a:cs typeface="Times New Roman"/>
              </a:rPr>
              <a:t>e</a:t>
            </a:r>
            <a:r>
              <a:rPr sz="3200" dirty="0">
                <a:latin typeface="Times New Roman"/>
                <a:cs typeface="Times New Roman"/>
              </a:rPr>
              <a:t>laja</a:t>
            </a:r>
            <a:r>
              <a:rPr sz="3200" spc="-25" dirty="0">
                <a:latin typeface="Times New Roman"/>
                <a:cs typeface="Times New Roman"/>
              </a:rPr>
              <a:t>r</a:t>
            </a:r>
            <a:r>
              <a:rPr sz="3200" dirty="0">
                <a:latin typeface="Times New Roman"/>
                <a:cs typeface="Times New Roman"/>
              </a:rPr>
              <a:t>an</a:t>
            </a:r>
          </a:p>
          <a:p>
            <a:pPr marL="12700" marR="61483">
              <a:lnSpc>
                <a:spcPct val="95825"/>
              </a:lnSpc>
              <a:spcBef>
                <a:spcPts val="730"/>
              </a:spcBef>
            </a:pPr>
            <a:r>
              <a:rPr sz="3200" dirty="0">
                <a:latin typeface="Times New Roman"/>
                <a:cs typeface="Times New Roman"/>
              </a:rPr>
              <a:t>Kitab</a:t>
            </a:r>
            <a:r>
              <a:rPr sz="3200" spc="-23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S</a:t>
            </a:r>
            <a:r>
              <a:rPr sz="3200" spc="-29" dirty="0">
                <a:latin typeface="Times New Roman"/>
                <a:cs typeface="Times New Roman"/>
              </a:rPr>
              <a:t>u</a:t>
            </a:r>
            <a:r>
              <a:rPr sz="3200" spc="-79" dirty="0">
                <a:latin typeface="Times New Roman"/>
                <a:cs typeface="Times New Roman"/>
              </a:rPr>
              <a:t>c</a:t>
            </a:r>
            <a:r>
              <a:rPr sz="3200" dirty="0">
                <a:latin typeface="Times New Roman"/>
                <a:cs typeface="Times New Roman"/>
              </a:rPr>
              <a:t>i</a:t>
            </a:r>
          </a:p>
          <a:p>
            <a:pPr marL="12700" marR="61483">
              <a:lnSpc>
                <a:spcPct val="95825"/>
              </a:lnSpc>
              <a:spcBef>
                <a:spcPts val="977"/>
              </a:spcBef>
            </a:pPr>
            <a:r>
              <a:rPr sz="3200" spc="25" dirty="0">
                <a:latin typeface="Times New Roman"/>
                <a:cs typeface="Times New Roman"/>
              </a:rPr>
              <a:t>B</a:t>
            </a:r>
            <a:r>
              <a:rPr sz="3200" spc="-34" dirty="0">
                <a:latin typeface="Times New Roman"/>
                <a:cs typeface="Times New Roman"/>
              </a:rPr>
              <a:t>uk</a:t>
            </a:r>
            <a:r>
              <a:rPr sz="3200" dirty="0">
                <a:latin typeface="Times New Roman"/>
                <a:cs typeface="Times New Roman"/>
              </a:rPr>
              <a:t>u</a:t>
            </a:r>
            <a:r>
              <a:rPr sz="3200" spc="6" dirty="0">
                <a:latin typeface="Times New Roman"/>
                <a:cs typeface="Times New Roman"/>
              </a:rPr>
              <a:t> </a:t>
            </a:r>
            <a:r>
              <a:rPr sz="3200" dirty="0">
                <a:latin typeface="Times New Roman"/>
                <a:cs typeface="Times New Roman"/>
              </a:rPr>
              <a:t>P</a:t>
            </a:r>
            <a:r>
              <a:rPr sz="3200" spc="-69" dirty="0">
                <a:latin typeface="Times New Roman"/>
                <a:cs typeface="Times New Roman"/>
              </a:rPr>
              <a:t>e</a:t>
            </a:r>
            <a:r>
              <a:rPr sz="3200" dirty="0">
                <a:latin typeface="Times New Roman"/>
                <a:cs typeface="Times New Roman"/>
              </a:rPr>
              <a:t>laja</a:t>
            </a:r>
            <a:r>
              <a:rPr sz="3200" spc="-25" dirty="0">
                <a:latin typeface="Times New Roman"/>
                <a:cs typeface="Times New Roman"/>
              </a:rPr>
              <a:t>r</a:t>
            </a:r>
            <a:r>
              <a:rPr sz="3200" dirty="0">
                <a:latin typeface="Times New Roman"/>
                <a:cs typeface="Times New Roman"/>
              </a:rPr>
              <a:t>an</a:t>
            </a:r>
            <a:r>
              <a:rPr sz="3200" spc="106" dirty="0">
                <a:latin typeface="Times New Roman"/>
                <a:cs typeface="Times New Roman"/>
              </a:rPr>
              <a:t> </a:t>
            </a:r>
            <a:r>
              <a:rPr sz="3200" spc="-79" dirty="0">
                <a:latin typeface="Times New Roman"/>
                <a:cs typeface="Times New Roman"/>
              </a:rPr>
              <a:t>A</a:t>
            </a:r>
            <a:r>
              <a:rPr sz="3200" spc="-39" dirty="0">
                <a:latin typeface="Times New Roman"/>
                <a:cs typeface="Times New Roman"/>
              </a:rPr>
              <a:t>g</a:t>
            </a:r>
            <a:r>
              <a:rPr sz="3200" dirty="0">
                <a:latin typeface="Times New Roman"/>
                <a:cs typeface="Times New Roman"/>
              </a:rPr>
              <a:t>a</a:t>
            </a:r>
            <a:r>
              <a:rPr sz="3200" spc="-119" dirty="0">
                <a:latin typeface="Times New Roman"/>
                <a:cs typeface="Times New Roman"/>
              </a:rPr>
              <a:t>m</a:t>
            </a:r>
            <a:r>
              <a:rPr sz="3200" dirty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733800" y="4529188"/>
            <a:ext cx="5552906" cy="4356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390"/>
              </a:lnSpc>
              <a:spcBef>
                <a:spcPts val="169"/>
              </a:spcBef>
            </a:pPr>
            <a:r>
              <a:rPr sz="3200" spc="-25" dirty="0">
                <a:solidFill>
                  <a:srgbClr val="FF0000"/>
                </a:solidFill>
                <a:latin typeface="Times New Roman"/>
                <a:cs typeface="Times New Roman"/>
              </a:rPr>
              <a:t>(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SK</a:t>
            </a:r>
            <a:r>
              <a:rPr sz="3200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-19" dirty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3200" spc="-84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3200" spc="-39" dirty="0">
                <a:solidFill>
                  <a:srgbClr val="FF0000"/>
                </a:solidFill>
                <a:latin typeface="Times New Roman"/>
                <a:cs typeface="Times New Roman"/>
              </a:rPr>
              <a:t>nk</a:t>
            </a:r>
            <a:r>
              <a:rPr sz="3200" spc="-84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3200" spc="243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3200" spc="34" dirty="0">
                <a:solidFill>
                  <a:srgbClr val="FF0000"/>
                </a:solidFill>
                <a:latin typeface="Times New Roman"/>
                <a:cs typeface="Times New Roman"/>
              </a:rPr>
              <a:t>370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/K</a:t>
            </a:r>
            <a:r>
              <a:rPr sz="3200" spc="-19" dirty="0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K</a:t>
            </a:r>
            <a:r>
              <a:rPr sz="3200" spc="14" dirty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r>
              <a:rPr sz="3200" spc="-39" dirty="0">
                <a:solidFill>
                  <a:srgbClr val="FF0000"/>
                </a:solidFill>
                <a:latin typeface="Times New Roman"/>
                <a:cs typeface="Times New Roman"/>
              </a:rPr>
              <a:t>0</a:t>
            </a:r>
            <a:r>
              <a:rPr sz="3200" spc="34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/</a:t>
            </a:r>
            <a:r>
              <a:rPr sz="3200" spc="-29" dirty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r>
              <a:rPr sz="3200" spc="-39" dirty="0">
                <a:solidFill>
                  <a:srgbClr val="FF0000"/>
                </a:solidFill>
                <a:latin typeface="Times New Roman"/>
                <a:cs typeface="Times New Roman"/>
              </a:rPr>
              <a:t>0</a:t>
            </a:r>
            <a:r>
              <a:rPr sz="3200" spc="34" dirty="0">
                <a:solidFill>
                  <a:srgbClr val="FF0000"/>
                </a:solidFill>
                <a:latin typeface="Times New Roman"/>
                <a:cs typeface="Times New Roman"/>
              </a:rPr>
              <a:t>0</a:t>
            </a:r>
            <a:r>
              <a:rPr sz="3200" spc="-39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r>
              <a:rPr sz="3200" dirty="0">
                <a:solidFill>
                  <a:srgbClr val="FF0000"/>
                </a:solidFill>
                <a:latin typeface="Times New Roman"/>
                <a:cs typeface="Times New Roman"/>
              </a:rPr>
              <a:t>)</a:t>
            </a:r>
            <a:endParaRPr sz="32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61719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2"/>
          <p:cNvSpPr>
            <a:spLocks noGrp="1"/>
          </p:cNvSpPr>
          <p:nvPr>
            <p:ph type="title"/>
          </p:nvPr>
        </p:nvSpPr>
        <p:spPr>
          <a:xfrm>
            <a:off x="2514600" y="92076"/>
            <a:ext cx="7943850" cy="868363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altLang="en-US" sz="2400" i="1" dirty="0">
                <a:solidFill>
                  <a:srgbClr val="FF0000"/>
                </a:solidFill>
              </a:rPr>
              <a:t>PEMBAYARAN </a:t>
            </a:r>
            <a:r>
              <a:rPr lang="en-US" altLang="en-US" sz="3200" b="1" i="1" dirty="0">
                <a:solidFill>
                  <a:srgbClr val="FF0000"/>
                </a:solidFill>
              </a:rPr>
              <a:t>YANG TIDAK DIPUNGUT </a:t>
            </a:r>
            <a:r>
              <a:rPr lang="id-ID" altLang="en-US" sz="3200" b="1" i="1" dirty="0">
                <a:solidFill>
                  <a:srgbClr val="FF0000"/>
                </a:solidFill>
              </a:rPr>
              <a:t/>
            </a:r>
            <a:br>
              <a:rPr lang="id-ID" altLang="en-US" sz="3200" b="1" i="1" dirty="0">
                <a:solidFill>
                  <a:srgbClr val="FF0000"/>
                </a:solidFill>
              </a:rPr>
            </a:br>
            <a:r>
              <a:rPr lang="en-US" altLang="en-US" sz="2400" i="1" dirty="0">
                <a:solidFill>
                  <a:srgbClr val="FF0000"/>
                </a:solidFill>
              </a:rPr>
              <a:t>PPN</a:t>
            </a:r>
            <a:r>
              <a:rPr lang="id-ID" altLang="en-US" sz="2400" i="1" dirty="0">
                <a:solidFill>
                  <a:srgbClr val="FF0000"/>
                </a:solidFill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</a:rPr>
              <a:t>OLEH BENDAHARAWAN</a:t>
            </a:r>
            <a:endParaRPr lang="id-ID" altLang="en-US" sz="2400" i="1" dirty="0">
              <a:solidFill>
                <a:srgbClr val="FF0000"/>
              </a:solidFill>
            </a:endParaRPr>
          </a:p>
        </p:txBody>
      </p:sp>
      <p:sp>
        <p:nvSpPr>
          <p:cNvPr id="50178" name="Content Placeholder 1"/>
          <p:cNvSpPr>
            <a:spLocks noGrp="1"/>
          </p:cNvSpPr>
          <p:nvPr>
            <p:ph idx="1"/>
          </p:nvPr>
        </p:nvSpPr>
        <p:spPr>
          <a:xfrm>
            <a:off x="1489435" y="1066801"/>
            <a:ext cx="9709608" cy="5239731"/>
          </a:xfrm>
          <a:ln>
            <a:solidFill>
              <a:schemeClr val="accent2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eaLnBrk="1" hangingPunct="1">
              <a:lnSpc>
                <a:spcPct val="120000"/>
              </a:lnSpc>
              <a:buFont typeface="Arial" charset="0"/>
              <a:buChar char="•"/>
              <a:defRPr/>
            </a:pPr>
            <a:r>
              <a:rPr lang="id-ID" sz="2000" dirty="0">
                <a:latin typeface="+mj-lt"/>
              </a:rPr>
              <a:t>Tidak melebihi Rp. </a:t>
            </a:r>
            <a:r>
              <a:rPr lang="en-US" sz="2000" dirty="0">
                <a:latin typeface="+mj-lt"/>
              </a:rPr>
              <a:t>1.000.000,00 TERMASUK PPN DAN/ATAU </a:t>
            </a:r>
            <a:r>
              <a:rPr lang="id-ID" sz="2000" dirty="0">
                <a:latin typeface="+mj-lt"/>
              </a:rPr>
              <a:t>PPN</a:t>
            </a:r>
            <a:r>
              <a:rPr lang="en-US" sz="2000" dirty="0">
                <a:latin typeface="+mj-lt"/>
              </a:rPr>
              <a:t> BM </a:t>
            </a:r>
            <a:r>
              <a:rPr lang="id-ID" sz="2000" dirty="0">
                <a:latin typeface="+mj-lt"/>
              </a:rPr>
              <a:t>d</a:t>
            </a:r>
            <a:r>
              <a:rPr lang="en-US" sz="2000" dirty="0">
                <a:latin typeface="+mj-lt"/>
              </a:rPr>
              <a:t>an </a:t>
            </a:r>
            <a:r>
              <a:rPr lang="en-US" sz="2000" dirty="0" err="1">
                <a:latin typeface="+mj-lt"/>
              </a:rPr>
              <a:t>merupakan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pembayaran</a:t>
            </a:r>
            <a:r>
              <a:rPr lang="en-US" sz="2000" dirty="0">
                <a:latin typeface="+mj-lt"/>
              </a:rPr>
              <a:t> y</a:t>
            </a:r>
            <a:r>
              <a:rPr lang="id-ID" sz="2000" dirty="0" err="1">
                <a:latin typeface="+mj-lt"/>
              </a:rPr>
              <a:t>an</a:t>
            </a:r>
            <a:r>
              <a:rPr lang="en-US" sz="2000" dirty="0">
                <a:latin typeface="+mj-lt"/>
              </a:rPr>
              <a:t>g t</a:t>
            </a:r>
            <a:r>
              <a:rPr lang="id-ID" sz="2000" dirty="0" err="1">
                <a:latin typeface="+mj-lt"/>
              </a:rPr>
              <a:t>idak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dipecah-pecah</a:t>
            </a:r>
            <a:endParaRPr lang="en-US" sz="2000" dirty="0">
              <a:latin typeface="+mj-lt"/>
            </a:endParaRPr>
          </a:p>
          <a:p>
            <a:pPr eaLnBrk="1" hangingPunct="1">
              <a:lnSpc>
                <a:spcPct val="120000"/>
              </a:lnSpc>
              <a:buFont typeface="Arial" charset="0"/>
              <a:buChar char="•"/>
              <a:defRPr/>
            </a:pPr>
            <a:r>
              <a:rPr lang="en-US" sz="2000" dirty="0">
                <a:latin typeface="+mj-lt"/>
              </a:rPr>
              <a:t>BBM </a:t>
            </a:r>
            <a:r>
              <a:rPr lang="en-US" sz="2000" dirty="0" err="1">
                <a:latin typeface="+mj-lt"/>
              </a:rPr>
              <a:t>dan</a:t>
            </a:r>
            <a:r>
              <a:rPr lang="en-US" sz="2000" dirty="0">
                <a:latin typeface="+mj-lt"/>
              </a:rPr>
              <a:t> NON-BBM yang </a:t>
            </a:r>
            <a:r>
              <a:rPr lang="en-US" sz="2000" dirty="0" err="1">
                <a:latin typeface="+mj-lt"/>
              </a:rPr>
              <a:t>penyerahannya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dilakukan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oleh</a:t>
            </a:r>
            <a:r>
              <a:rPr lang="en-US" sz="2000" dirty="0">
                <a:latin typeface="+mj-lt"/>
              </a:rPr>
              <a:t> </a:t>
            </a:r>
            <a:r>
              <a:rPr lang="id-ID" sz="2000" dirty="0">
                <a:latin typeface="+mj-lt"/>
              </a:rPr>
              <a:t>P</a:t>
            </a:r>
            <a:r>
              <a:rPr lang="en-US" sz="2000" dirty="0" err="1">
                <a:latin typeface="+mj-lt"/>
              </a:rPr>
              <a:t>ertamina</a:t>
            </a:r>
            <a:r>
              <a:rPr lang="en-US" sz="2000" dirty="0">
                <a:latin typeface="+mj-lt"/>
              </a:rPr>
              <a:t> </a:t>
            </a:r>
          </a:p>
          <a:p>
            <a:pPr eaLnBrk="1" hangingPunct="1">
              <a:lnSpc>
                <a:spcPct val="120000"/>
              </a:lnSpc>
              <a:buFont typeface="Arial" charset="0"/>
              <a:buChar char="•"/>
              <a:defRPr/>
            </a:pPr>
            <a:r>
              <a:rPr lang="en-US" sz="2000" dirty="0" err="1">
                <a:latin typeface="+mj-lt"/>
              </a:rPr>
              <a:t>Atas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jasa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angkutan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udara</a:t>
            </a:r>
            <a:r>
              <a:rPr lang="en-US" sz="2000" dirty="0">
                <a:latin typeface="+mj-lt"/>
              </a:rPr>
              <a:t> yang </a:t>
            </a:r>
            <a:r>
              <a:rPr lang="en-US" sz="2000" dirty="0" err="1">
                <a:latin typeface="+mj-lt"/>
              </a:rPr>
              <a:t>diserahkan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oleh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perusahaan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penerbangan</a:t>
            </a:r>
            <a:endParaRPr lang="id-ID" sz="2000" dirty="0">
              <a:latin typeface="+mj-lt"/>
            </a:endParaRPr>
          </a:p>
          <a:p>
            <a:pPr eaLnBrk="1" hangingPunct="1">
              <a:lnSpc>
                <a:spcPct val="120000"/>
              </a:lnSpc>
              <a:buFont typeface="Arial" charset="0"/>
              <a:buChar char="•"/>
              <a:defRPr/>
            </a:pPr>
            <a:r>
              <a:rPr lang="en-US" sz="2000" dirty="0" err="1">
                <a:latin typeface="+mj-lt"/>
              </a:rPr>
              <a:t>Atas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penyerahan</a:t>
            </a:r>
            <a:r>
              <a:rPr lang="en-US" sz="2000" dirty="0">
                <a:latin typeface="+mj-lt"/>
              </a:rPr>
              <a:t> BKP/JKP yang </a:t>
            </a:r>
            <a:r>
              <a:rPr lang="en-US" sz="2000" dirty="0" err="1">
                <a:latin typeface="+mj-lt"/>
              </a:rPr>
              <a:t>menurut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perundang-undangan</a:t>
            </a:r>
            <a:r>
              <a:rPr lang="en-US" sz="2000" dirty="0">
                <a:latin typeface="+mj-lt"/>
              </a:rPr>
              <a:t> yang </a:t>
            </a:r>
            <a:r>
              <a:rPr lang="en-US" sz="2000" dirty="0" err="1">
                <a:latin typeface="+mj-lt"/>
              </a:rPr>
              <a:t>berlaku</a:t>
            </a:r>
            <a:r>
              <a:rPr lang="en-US" sz="2000" dirty="0">
                <a:latin typeface="+mj-lt"/>
              </a:rPr>
              <a:t>, </a:t>
            </a:r>
            <a:r>
              <a:rPr lang="en-US" sz="2000" dirty="0" err="1">
                <a:latin typeface="+mj-lt"/>
              </a:rPr>
              <a:t>mendapat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fasilitas</a:t>
            </a:r>
            <a:r>
              <a:rPr lang="en-US" sz="2000" dirty="0">
                <a:latin typeface="+mj-lt"/>
              </a:rPr>
              <a:t> PPN </a:t>
            </a:r>
            <a:r>
              <a:rPr lang="en-US" sz="2000" dirty="0" err="1">
                <a:latin typeface="+mj-lt"/>
              </a:rPr>
              <a:t>tidak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dipungut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dan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atau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dibebaskan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dari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pengenaan</a:t>
            </a:r>
            <a:r>
              <a:rPr lang="en-US" sz="2000" dirty="0">
                <a:latin typeface="+mj-lt"/>
              </a:rPr>
              <a:t> PPN</a:t>
            </a:r>
            <a:endParaRPr lang="id-ID" sz="2000" dirty="0">
              <a:latin typeface="+mj-lt"/>
            </a:endParaRPr>
          </a:p>
          <a:p>
            <a:pPr eaLnBrk="1" hangingPunct="1">
              <a:lnSpc>
                <a:spcPct val="120000"/>
              </a:lnSpc>
              <a:buFont typeface="Arial" charset="0"/>
              <a:buChar char="•"/>
              <a:defRPr/>
            </a:pPr>
            <a:r>
              <a:rPr lang="en-US" i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Makanan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i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dan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i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minuman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yang </a:t>
            </a:r>
            <a:r>
              <a:rPr lang="en-US" i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disajikan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di hotel, </a:t>
            </a:r>
            <a:r>
              <a:rPr lang="en-US" i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restoran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en-US" i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rumah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i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makan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en-US" i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warung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en-US" i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dan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i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sejenisnya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</a:t>
            </a:r>
            <a:r>
              <a:rPr lang="en-US" i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termasuk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i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makanan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i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dan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i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minuman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yang </a:t>
            </a:r>
            <a:r>
              <a:rPr lang="en-US" i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diserahkan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i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oleh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i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jasa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i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boga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n-US" i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atau</a:t>
            </a:r>
            <a:r>
              <a:rPr lang="en-US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catering</a:t>
            </a:r>
            <a:r>
              <a:rPr lang="id-ID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 </a:t>
            </a:r>
            <a:r>
              <a:rPr lang="id-ID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(</a:t>
            </a:r>
            <a:r>
              <a:rPr lang="id-ID" sz="2400" dirty="0">
                <a:solidFill>
                  <a:srgbClr val="FF0000"/>
                </a:solidFill>
                <a:latin typeface="+mj-lt"/>
              </a:rPr>
              <a:t>dikenakan pajak daerah, pajak restoran </a:t>
            </a:r>
            <a:r>
              <a:rPr lang="id-ID" sz="2400" dirty="0">
                <a:solidFill>
                  <a:srgbClr val="FF0000"/>
                </a:solidFill>
                <a:latin typeface="+mj-lt"/>
                <a:sym typeface="Wingdings" panose="05000000000000000000" pitchFamily="2" charset="2"/>
              </a:rPr>
              <a:t></a:t>
            </a:r>
            <a:r>
              <a:rPr lang="id-ID" sz="2400" dirty="0">
                <a:solidFill>
                  <a:srgbClr val="FF0000"/>
                </a:solidFill>
                <a:latin typeface="+mj-lt"/>
              </a:rPr>
              <a:t> setor ke </a:t>
            </a:r>
            <a:r>
              <a:rPr lang="id-ID" sz="2400" dirty="0" err="1">
                <a:solidFill>
                  <a:srgbClr val="FF0000"/>
                </a:solidFill>
                <a:latin typeface="+mj-lt"/>
              </a:rPr>
              <a:t>kasda</a:t>
            </a:r>
            <a:r>
              <a:rPr lang="id-ID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)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93648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id-ID" sz="2800" dirty="0"/>
              <a:t>CONTOH PERHITUNGAN PPN DAN PPH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866506"/>
            <a:ext cx="9069371" cy="4762893"/>
          </a:xfr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  <a:buFont typeface="Arial" charset="0"/>
              <a:buChar char="•"/>
              <a:defRPr/>
            </a:pPr>
            <a:r>
              <a:rPr lang="id-ID" sz="2000" dirty="0"/>
              <a:t>Dibayar pembelian bahan material ke Toko Makmur Abadi Rp 5.000.000,00 (sebelum pajak)</a:t>
            </a:r>
          </a:p>
          <a:p>
            <a:pPr eaLnBrk="1" hangingPunct="1">
              <a:lnSpc>
                <a:spcPct val="100000"/>
              </a:lnSpc>
              <a:buFont typeface="Arial" charset="0"/>
              <a:buChar char="•"/>
              <a:defRPr/>
            </a:pPr>
            <a:r>
              <a:rPr lang="id-ID" sz="2000" dirty="0"/>
              <a:t>Perhitungan Pembayaran adalah sbb:</a:t>
            </a:r>
          </a:p>
          <a:p>
            <a:pPr marL="109728" indent="0">
              <a:lnSpc>
                <a:spcPct val="100000"/>
              </a:lnSpc>
              <a:buNone/>
              <a:defRPr/>
            </a:pPr>
            <a:r>
              <a:rPr lang="id-ID" sz="2000" dirty="0"/>
              <a:t>	- Harga Bahan 100 x Rp 50.000		=Rp 5.000.000</a:t>
            </a:r>
          </a:p>
          <a:p>
            <a:pPr marL="109728" indent="0">
              <a:lnSpc>
                <a:spcPct val="100000"/>
              </a:lnSpc>
              <a:buNone/>
              <a:defRPr/>
            </a:pPr>
            <a:r>
              <a:rPr lang="id-ID" sz="2000" dirty="0"/>
              <a:t>	- Pajak Pertambahan Nilai (PPN) 10%</a:t>
            </a:r>
            <a:r>
              <a:rPr lang="en-US" sz="2000" dirty="0"/>
              <a:t>	</a:t>
            </a:r>
            <a:r>
              <a:rPr lang="id-ID" sz="2000" dirty="0"/>
              <a:t>=Rp    500.000</a:t>
            </a:r>
          </a:p>
          <a:p>
            <a:pPr marL="109728" indent="0">
              <a:lnSpc>
                <a:spcPct val="100000"/>
              </a:lnSpc>
              <a:buNone/>
              <a:defRPr/>
            </a:pPr>
            <a:r>
              <a:rPr lang="id-ID" sz="2000" dirty="0"/>
              <a:t>	- PPh Pasal 22	 1,5% x Rp 5.000.000	=Rp      75.000</a:t>
            </a:r>
          </a:p>
          <a:p>
            <a:pPr marL="109728" indent="0">
              <a:lnSpc>
                <a:spcPct val="100000"/>
              </a:lnSpc>
              <a:buNone/>
              <a:defRPr/>
            </a:pPr>
            <a:r>
              <a:rPr lang="id-ID" sz="2000" dirty="0"/>
              <a:t>		Jumlah	</a:t>
            </a:r>
          </a:p>
          <a:p>
            <a:pPr eaLnBrk="1" hangingPunct="1">
              <a:lnSpc>
                <a:spcPct val="100000"/>
              </a:lnSpc>
              <a:buFont typeface="Arial" charset="0"/>
              <a:buChar char="•"/>
              <a:defRPr/>
            </a:pPr>
            <a:r>
              <a:rPr lang="id-ID" sz="2000" dirty="0"/>
              <a:t>Uang yang diserahkan ke Toko makmur sebesar </a:t>
            </a:r>
            <a:r>
              <a:rPr lang="id-ID" dirty="0"/>
              <a:t>4.925.000</a:t>
            </a:r>
            <a:r>
              <a:rPr lang="id-ID" sz="2000" dirty="0"/>
              <a:t> (5.000.000-75.000)</a:t>
            </a:r>
          </a:p>
          <a:p>
            <a:pPr eaLnBrk="1" hangingPunct="1">
              <a:lnSpc>
                <a:spcPct val="100000"/>
              </a:lnSpc>
              <a:buFont typeface="Arial" charset="0"/>
              <a:buChar char="•"/>
              <a:defRPr/>
            </a:pPr>
            <a:r>
              <a:rPr lang="id-ID" sz="2000" dirty="0"/>
              <a:t>Jumlah SPJ belanja yang tertera dalam bukti kuitansi dan dimasukkan sebagai pengeluaran adalah Rp 5.500.000</a:t>
            </a:r>
          </a:p>
        </p:txBody>
      </p:sp>
      <p:sp>
        <p:nvSpPr>
          <p:cNvPr id="4" name="Rectangle 3"/>
          <p:cNvSpPr/>
          <p:nvPr/>
        </p:nvSpPr>
        <p:spPr>
          <a:xfrm>
            <a:off x="6328529" y="4319064"/>
            <a:ext cx="2232025" cy="3794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id-ID" sz="2000" b="1" dirty="0"/>
              <a:t>=Rp  5.500.000</a:t>
            </a:r>
          </a:p>
        </p:txBody>
      </p:sp>
    </p:spTree>
    <p:extLst>
      <p:ext uri="{BB962C8B-B14F-4D97-AF65-F5344CB8AC3E}">
        <p14:creationId xmlns:p14="http://schemas.microsoft.com/office/powerpoint/2010/main" xmlns="" val="35791850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1715678" y="365125"/>
            <a:ext cx="9638122" cy="1325563"/>
          </a:xfrm>
          <a:ln>
            <a:solidFill>
              <a:schemeClr val="bg1">
                <a:lumMod val="65000"/>
              </a:schemeClr>
            </a:solidFill>
          </a:ln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id-ID" sz="2800" dirty="0"/>
              <a:t>CONTOH PERHITUNGAN PPN DAN PPH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15678" y="1758950"/>
            <a:ext cx="9638122" cy="3727450"/>
          </a:xfrm>
          <a:ln>
            <a:solidFill>
              <a:schemeClr val="bg1">
                <a:lumMod val="65000"/>
              </a:schemeClr>
            </a:solidFill>
          </a:ln>
        </p:spPr>
        <p:txBody>
          <a:bodyPr>
            <a:normAutofit/>
          </a:bodyPr>
          <a:lstStyle/>
          <a:p>
            <a:pPr marL="82550" indent="0">
              <a:lnSpc>
                <a:spcPct val="100000"/>
              </a:lnSpc>
              <a:buNone/>
              <a:defRPr/>
            </a:pPr>
            <a:r>
              <a:rPr lang="id-ID" sz="2400" dirty="0"/>
              <a:t>Dibayar pembelian bahan material berupa semen 25 zak untuk proyek perbaikan jaringan irigasi desa ke Toko Jaya Rp 1.250.000,00 (sebelum pajak)</a:t>
            </a:r>
          </a:p>
          <a:p>
            <a:pPr marL="82550" indent="0">
              <a:lnSpc>
                <a:spcPct val="100000"/>
              </a:lnSpc>
              <a:buNone/>
              <a:defRPr/>
            </a:pPr>
            <a:r>
              <a:rPr lang="id-ID" sz="2400" dirty="0"/>
              <a:t>Perhitungan Pembayaran adalah sbb:</a:t>
            </a:r>
          </a:p>
          <a:p>
            <a:pPr marL="109728" indent="0">
              <a:lnSpc>
                <a:spcPct val="100000"/>
              </a:lnSpc>
              <a:buNone/>
              <a:defRPr/>
            </a:pPr>
            <a:r>
              <a:rPr lang="id-ID" sz="2400" dirty="0"/>
              <a:t>- Harga Semen 25 x Rp 50.000	</a:t>
            </a:r>
            <a:r>
              <a:rPr lang="en-US" sz="2400" dirty="0"/>
              <a:t>	</a:t>
            </a:r>
            <a:r>
              <a:rPr lang="id-ID" sz="2400" dirty="0"/>
              <a:t>=Rp 1.250.000</a:t>
            </a:r>
          </a:p>
          <a:p>
            <a:pPr marL="109728" indent="0">
              <a:lnSpc>
                <a:spcPct val="100000"/>
              </a:lnSpc>
              <a:buNone/>
              <a:defRPr/>
            </a:pPr>
            <a:r>
              <a:rPr lang="id-ID" sz="2400" dirty="0"/>
              <a:t>- Pajak Pertambahan Nilai (PPN) 10%	=Rp    125.000</a:t>
            </a:r>
          </a:p>
          <a:p>
            <a:pPr marL="109728" indent="0">
              <a:lnSpc>
                <a:spcPct val="100000"/>
              </a:lnSpc>
              <a:buNone/>
              <a:defRPr/>
            </a:pPr>
            <a:r>
              <a:rPr lang="id-ID" sz="2400" dirty="0"/>
              <a:t>- PPh Pasal 22	 			</a:t>
            </a:r>
            <a:r>
              <a:rPr lang="en-ID" sz="2400" dirty="0"/>
              <a:t>             </a:t>
            </a:r>
            <a:r>
              <a:rPr lang="id-ID" sz="2400" dirty="0"/>
              <a:t>=Rp	         0</a:t>
            </a:r>
          </a:p>
          <a:p>
            <a:pPr marL="109728" indent="0">
              <a:lnSpc>
                <a:spcPct val="100000"/>
              </a:lnSpc>
              <a:buNone/>
              <a:defRPr/>
            </a:pPr>
            <a:r>
              <a:rPr lang="id-ID" sz="2400" dirty="0"/>
              <a:t>		Jumlah	</a:t>
            </a:r>
          </a:p>
          <a:p>
            <a:pPr eaLnBrk="1" hangingPunct="1">
              <a:lnSpc>
                <a:spcPct val="100000"/>
              </a:lnSpc>
              <a:buFont typeface="Arial" charset="0"/>
              <a:buChar char="•"/>
              <a:defRPr/>
            </a:pPr>
            <a:endParaRPr lang="id-ID" sz="2400" dirty="0"/>
          </a:p>
          <a:p>
            <a:pPr eaLnBrk="1" hangingPunct="1">
              <a:lnSpc>
                <a:spcPct val="100000"/>
              </a:lnSpc>
              <a:buFont typeface="Arial" charset="0"/>
              <a:buChar char="•"/>
              <a:defRPr/>
            </a:pPr>
            <a:endParaRPr lang="id-ID" sz="2400" dirty="0"/>
          </a:p>
        </p:txBody>
      </p:sp>
      <p:sp>
        <p:nvSpPr>
          <p:cNvPr id="115716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lnSpc>
                <a:spcPts val="3000"/>
              </a:lnSpc>
              <a:spcBef>
                <a:spcPts val="550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lnSpc>
                <a:spcPts val="2800"/>
              </a:lnSpc>
              <a:spcBef>
                <a:spcPct val="2000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6BB1C9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585CF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s-ES" altLang="en-US" sz="1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IAI Wilayah Jawa Timur</a:t>
            </a:r>
            <a:endParaRPr lang="en-US" altLang="en-US" sz="12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44925" y="4960857"/>
            <a:ext cx="2232025" cy="3794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id-ID" b="1" dirty="0"/>
              <a:t>=Rp  1.375.000</a:t>
            </a:r>
          </a:p>
        </p:txBody>
      </p:sp>
    </p:spTree>
    <p:extLst>
      <p:ext uri="{BB962C8B-B14F-4D97-AF65-F5344CB8AC3E}">
        <p14:creationId xmlns:p14="http://schemas.microsoft.com/office/powerpoint/2010/main" xmlns="" val="22500854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4638"/>
            <a:ext cx="786765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id-ID" dirty="0"/>
              <a:t>KETENTUAN NPWP</a:t>
            </a:r>
            <a:endParaRPr lang="en-US" dirty="0"/>
          </a:p>
        </p:txBody>
      </p:sp>
      <p:sp>
        <p:nvSpPr>
          <p:cNvPr id="97283" name="Content Placeholder 2"/>
          <p:cNvSpPr>
            <a:spLocks noGrp="1"/>
          </p:cNvSpPr>
          <p:nvPr>
            <p:ph idx="1"/>
          </p:nvPr>
        </p:nvSpPr>
        <p:spPr>
          <a:xfrm>
            <a:off x="1527142" y="1447800"/>
            <a:ext cx="8931308" cy="48006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►"/>
              <a:defRPr/>
            </a:pPr>
            <a:endParaRPr lang="id-ID" altLang="en-US" sz="4400" dirty="0"/>
          </a:p>
          <a:p>
            <a:pPr marL="596900" indent="-514350">
              <a:lnSpc>
                <a:spcPct val="100000"/>
              </a:lnSpc>
              <a:buFont typeface="+mj-lt"/>
              <a:buAutoNum type="arabicPeriod"/>
              <a:defRPr/>
            </a:pPr>
            <a:r>
              <a:rPr lang="id-ID" altLang="en-US" sz="3600" dirty="0"/>
              <a:t>PPH Pasal 21</a:t>
            </a:r>
            <a:r>
              <a:rPr lang="en-ID" altLang="en-US" sz="3600" dirty="0"/>
              <a:t> </a:t>
            </a:r>
            <a:r>
              <a:rPr lang="id-ID" altLang="en-US" sz="3600" dirty="0"/>
              <a:t>dan 23 dan di setor NPWP Bendahara Pengeluaran </a:t>
            </a:r>
          </a:p>
          <a:p>
            <a:pPr marL="596900" indent="-514350">
              <a:lnSpc>
                <a:spcPct val="100000"/>
              </a:lnSpc>
              <a:buFont typeface="+mj-lt"/>
              <a:buAutoNum type="arabicPeriod"/>
              <a:defRPr/>
            </a:pPr>
            <a:r>
              <a:rPr lang="id-ID" altLang="en-US" sz="3600" dirty="0"/>
              <a:t>PPH 22 dan PPN di setor NPWP Rekanan</a:t>
            </a:r>
          </a:p>
        </p:txBody>
      </p:sp>
    </p:spTree>
    <p:extLst>
      <p:ext uri="{BB962C8B-B14F-4D97-AF65-F5344CB8AC3E}">
        <p14:creationId xmlns:p14="http://schemas.microsoft.com/office/powerpoint/2010/main" xmlns="" val="2819818982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ID" dirty="0"/>
              <a:t>P</a:t>
            </a:r>
            <a:r>
              <a:rPr lang="id-ID" dirty="0"/>
              <a:t>ENYUSUN LPJ</a:t>
            </a:r>
            <a:endParaRPr lang="en-US" dirty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2624138" y="1828800"/>
            <a:ext cx="7867650" cy="4800600"/>
          </a:xfrm>
        </p:spPr>
        <p:txBody>
          <a:bodyPr/>
          <a:lstStyle/>
          <a:p>
            <a:pPr marL="82550" indent="0">
              <a:buNone/>
            </a:pPr>
            <a:r>
              <a:rPr lang="en-US" altLang="en-US" dirty="0" err="1"/>
              <a:t>Laporan</a:t>
            </a:r>
            <a:r>
              <a:rPr lang="en-US" altLang="en-US" dirty="0"/>
              <a:t> </a:t>
            </a:r>
            <a:r>
              <a:rPr lang="en-US" altLang="en-US" dirty="0" err="1"/>
              <a:t>Pertanggungjawaban</a:t>
            </a:r>
            <a:r>
              <a:rPr lang="en-US" altLang="en-US" dirty="0"/>
              <a:t> </a:t>
            </a:r>
            <a:r>
              <a:rPr lang="en-US" altLang="en-US" dirty="0" err="1"/>
              <a:t>Keuangan</a:t>
            </a:r>
            <a:r>
              <a:rPr lang="en-US" altLang="en-US" dirty="0"/>
              <a:t> (SPJ) </a:t>
            </a:r>
            <a:r>
              <a:rPr lang="en-US" altLang="en-US" dirty="0" err="1"/>
              <a:t>dibuat</a:t>
            </a:r>
            <a:r>
              <a:rPr lang="en-US" altLang="en-US" dirty="0"/>
              <a:t> </a:t>
            </a:r>
            <a:r>
              <a:rPr lang="en-US" altLang="en-US" dirty="0" err="1"/>
              <a:t>oleh</a:t>
            </a:r>
            <a:r>
              <a:rPr lang="en-US" altLang="en-US" dirty="0"/>
              <a:t> </a:t>
            </a:r>
            <a:endParaRPr lang="id-ID" altLang="en-US" dirty="0"/>
          </a:p>
          <a:p>
            <a:pPr marL="82550" indent="0">
              <a:buNone/>
            </a:pPr>
            <a:endParaRPr lang="id-ID" altLang="en-US" dirty="0"/>
          </a:p>
          <a:p>
            <a:pPr marL="82550" indent="0" algn="ctr">
              <a:buNone/>
            </a:pPr>
            <a:r>
              <a:rPr lang="en-US" altLang="en-US" sz="4400" dirty="0" err="1"/>
              <a:t>Ketua</a:t>
            </a:r>
            <a:r>
              <a:rPr lang="en-US" altLang="en-US" sz="4400" dirty="0"/>
              <a:t> </a:t>
            </a:r>
            <a:r>
              <a:rPr lang="en-US" altLang="en-US" sz="4400" dirty="0" err="1"/>
              <a:t>Pelaksana</a:t>
            </a:r>
            <a:endParaRPr lang="id-ID" altLang="en-US" sz="4400" dirty="0"/>
          </a:p>
          <a:p>
            <a:pPr marL="82550" indent="0">
              <a:buNone/>
            </a:pP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 err="1"/>
              <a:t>Kegiatan</a:t>
            </a:r>
            <a:r>
              <a:rPr lang="en-US" altLang="en-US" dirty="0"/>
              <a:t>/</a:t>
            </a:r>
            <a:r>
              <a:rPr lang="en-US" altLang="en-US" dirty="0" err="1"/>
              <a:t>Peneliti</a:t>
            </a:r>
            <a:r>
              <a:rPr lang="en-US" altLang="en-US" dirty="0"/>
              <a:t>/</a:t>
            </a:r>
            <a:r>
              <a:rPr lang="en-US" altLang="en-US" dirty="0" err="1"/>
              <a:t>Pengabdi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id-ID" altLang="en-US" dirty="0"/>
              <a:t> </a:t>
            </a:r>
            <a:r>
              <a:rPr lang="en-US" altLang="en-US" dirty="0" err="1"/>
              <a:t>mengacu</a:t>
            </a:r>
            <a:r>
              <a:rPr lang="en-US" altLang="en-US" dirty="0"/>
              <a:t> </a:t>
            </a:r>
            <a:r>
              <a:rPr lang="en-US" altLang="en-US" dirty="0" err="1"/>
              <a:t>pada</a:t>
            </a:r>
            <a:r>
              <a:rPr lang="id-ID" altLang="en-US" dirty="0"/>
              <a:t> </a:t>
            </a:r>
            <a:r>
              <a:rPr lang="en-US" altLang="en-US" dirty="0" err="1"/>
              <a:t>Peraturan</a:t>
            </a:r>
            <a:r>
              <a:rPr lang="en-US" altLang="en-US" dirty="0"/>
              <a:t> Menteri </a:t>
            </a:r>
            <a:r>
              <a:rPr lang="en-US" altLang="en-US" dirty="0" err="1"/>
              <a:t>Keuangan</a:t>
            </a:r>
            <a:r>
              <a:rPr lang="en-US" altLang="en-US" dirty="0"/>
              <a:t> (PMK)</a:t>
            </a:r>
            <a:br>
              <a:rPr lang="en-US" altLang="en-US" dirty="0"/>
            </a:br>
            <a:r>
              <a:rPr lang="en-US" altLang="en-US" dirty="0" err="1"/>
              <a:t>Republik</a:t>
            </a:r>
            <a:r>
              <a:rPr lang="en-US" altLang="en-US" dirty="0"/>
              <a:t> Indonesia</a:t>
            </a:r>
            <a:r>
              <a:rPr lang="id-ID" altLang="en-US" dirty="0"/>
              <a:t> dan Peraturan Terkait</a:t>
            </a: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/>
              <a:t/>
            </a:r>
            <a:br>
              <a:rPr lang="en-US" altLang="en-US" dirty="0"/>
            </a:b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212203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object 37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377" name="object 377"/>
          <p:cNvSpPr/>
          <p:nvPr/>
        </p:nvSpPr>
        <p:spPr>
          <a:xfrm>
            <a:off x="6738017" y="3542873"/>
            <a:ext cx="38692" cy="0"/>
          </a:xfrm>
          <a:custGeom>
            <a:avLst/>
            <a:gdLst/>
            <a:ahLst/>
            <a:cxnLst/>
            <a:rect l="l" t="t" r="r" b="b"/>
            <a:pathLst>
              <a:path w="38692">
                <a:moveTo>
                  <a:pt x="0" y="0"/>
                </a:moveTo>
                <a:lnTo>
                  <a:pt x="38692" y="0"/>
                </a:lnTo>
              </a:path>
            </a:pathLst>
          </a:custGeom>
          <a:ln w="500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8" name="object 378"/>
          <p:cNvSpPr/>
          <p:nvPr/>
        </p:nvSpPr>
        <p:spPr>
          <a:xfrm>
            <a:off x="6734148" y="3542873"/>
            <a:ext cx="46430" cy="0"/>
          </a:xfrm>
          <a:custGeom>
            <a:avLst/>
            <a:gdLst/>
            <a:ahLst/>
            <a:cxnLst/>
            <a:rect l="l" t="t" r="r" b="b"/>
            <a:pathLst>
              <a:path w="46430">
                <a:moveTo>
                  <a:pt x="0" y="0"/>
                </a:moveTo>
                <a:lnTo>
                  <a:pt x="46430" y="0"/>
                </a:lnTo>
              </a:path>
            </a:pathLst>
          </a:custGeom>
          <a:ln w="6272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9" name="object 379"/>
          <p:cNvSpPr/>
          <p:nvPr/>
        </p:nvSpPr>
        <p:spPr>
          <a:xfrm>
            <a:off x="6738017" y="3547875"/>
            <a:ext cx="30953" cy="0"/>
          </a:xfrm>
          <a:custGeom>
            <a:avLst/>
            <a:gdLst/>
            <a:ahLst/>
            <a:cxnLst/>
            <a:rect l="l" t="t" r="r" b="b"/>
            <a:pathLst>
              <a:path w="30953">
                <a:moveTo>
                  <a:pt x="0" y="0"/>
                </a:moveTo>
                <a:lnTo>
                  <a:pt x="30953" y="0"/>
                </a:lnTo>
              </a:path>
            </a:pathLst>
          </a:custGeom>
          <a:ln w="500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0" name="object 380"/>
          <p:cNvSpPr/>
          <p:nvPr/>
        </p:nvSpPr>
        <p:spPr>
          <a:xfrm>
            <a:off x="6734148" y="3547875"/>
            <a:ext cx="38692" cy="0"/>
          </a:xfrm>
          <a:custGeom>
            <a:avLst/>
            <a:gdLst/>
            <a:ahLst/>
            <a:cxnLst/>
            <a:rect l="l" t="t" r="r" b="b"/>
            <a:pathLst>
              <a:path w="38692">
                <a:moveTo>
                  <a:pt x="0" y="0"/>
                </a:moveTo>
                <a:lnTo>
                  <a:pt x="38692" y="0"/>
                </a:lnTo>
              </a:path>
            </a:pathLst>
          </a:custGeom>
          <a:ln w="6272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1" name="object 381"/>
          <p:cNvSpPr/>
          <p:nvPr/>
        </p:nvSpPr>
        <p:spPr>
          <a:xfrm>
            <a:off x="6738017" y="3552877"/>
            <a:ext cx="23215" cy="0"/>
          </a:xfrm>
          <a:custGeom>
            <a:avLst/>
            <a:gdLst/>
            <a:ahLst/>
            <a:cxnLst/>
            <a:rect l="l" t="t" r="r" b="b"/>
            <a:pathLst>
              <a:path w="23215">
                <a:moveTo>
                  <a:pt x="0" y="0"/>
                </a:moveTo>
                <a:lnTo>
                  <a:pt x="23215" y="0"/>
                </a:lnTo>
              </a:path>
            </a:pathLst>
          </a:custGeom>
          <a:ln w="500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2" name="object 382"/>
          <p:cNvSpPr/>
          <p:nvPr/>
        </p:nvSpPr>
        <p:spPr>
          <a:xfrm>
            <a:off x="6734148" y="3552877"/>
            <a:ext cx="30953" cy="0"/>
          </a:xfrm>
          <a:custGeom>
            <a:avLst/>
            <a:gdLst/>
            <a:ahLst/>
            <a:cxnLst/>
            <a:rect l="l" t="t" r="r" b="b"/>
            <a:pathLst>
              <a:path w="30953">
                <a:moveTo>
                  <a:pt x="0" y="0"/>
                </a:moveTo>
                <a:lnTo>
                  <a:pt x="30953" y="0"/>
                </a:lnTo>
              </a:path>
            </a:pathLst>
          </a:custGeom>
          <a:ln w="6272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3" name="object 383"/>
          <p:cNvSpPr/>
          <p:nvPr/>
        </p:nvSpPr>
        <p:spPr>
          <a:xfrm>
            <a:off x="6738017" y="3557879"/>
            <a:ext cx="15476" cy="0"/>
          </a:xfrm>
          <a:custGeom>
            <a:avLst/>
            <a:gdLst/>
            <a:ahLst/>
            <a:cxnLst/>
            <a:rect l="l" t="t" r="r" b="b"/>
            <a:pathLst>
              <a:path w="15476">
                <a:moveTo>
                  <a:pt x="0" y="0"/>
                </a:moveTo>
                <a:lnTo>
                  <a:pt x="15476" y="0"/>
                </a:lnTo>
              </a:path>
            </a:pathLst>
          </a:custGeom>
          <a:ln w="500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4" name="object 384"/>
          <p:cNvSpPr/>
          <p:nvPr/>
        </p:nvSpPr>
        <p:spPr>
          <a:xfrm>
            <a:off x="6734148" y="3557879"/>
            <a:ext cx="23215" cy="0"/>
          </a:xfrm>
          <a:custGeom>
            <a:avLst/>
            <a:gdLst/>
            <a:ahLst/>
            <a:cxnLst/>
            <a:rect l="l" t="t" r="r" b="b"/>
            <a:pathLst>
              <a:path w="23215">
                <a:moveTo>
                  <a:pt x="0" y="0"/>
                </a:moveTo>
                <a:lnTo>
                  <a:pt x="23215" y="0"/>
                </a:lnTo>
              </a:path>
            </a:pathLst>
          </a:custGeom>
          <a:ln w="6272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5" name="object 385"/>
          <p:cNvSpPr/>
          <p:nvPr/>
        </p:nvSpPr>
        <p:spPr>
          <a:xfrm>
            <a:off x="6738017" y="3562881"/>
            <a:ext cx="7738" cy="0"/>
          </a:xfrm>
          <a:custGeom>
            <a:avLst/>
            <a:gdLst/>
            <a:ahLst/>
            <a:cxnLst/>
            <a:rect l="l" t="t" r="r" b="b"/>
            <a:pathLst>
              <a:path w="7738">
                <a:moveTo>
                  <a:pt x="0" y="0"/>
                </a:moveTo>
                <a:lnTo>
                  <a:pt x="7738" y="0"/>
                </a:lnTo>
              </a:path>
            </a:pathLst>
          </a:custGeom>
          <a:ln w="500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6" name="object 386"/>
          <p:cNvSpPr/>
          <p:nvPr/>
        </p:nvSpPr>
        <p:spPr>
          <a:xfrm>
            <a:off x="6734148" y="3562881"/>
            <a:ext cx="15476" cy="0"/>
          </a:xfrm>
          <a:custGeom>
            <a:avLst/>
            <a:gdLst/>
            <a:ahLst/>
            <a:cxnLst/>
            <a:rect l="l" t="t" r="r" b="b"/>
            <a:pathLst>
              <a:path w="15476">
                <a:moveTo>
                  <a:pt x="0" y="0"/>
                </a:moveTo>
                <a:lnTo>
                  <a:pt x="15476" y="0"/>
                </a:lnTo>
              </a:path>
            </a:pathLst>
          </a:custGeom>
          <a:ln w="627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7" name="object 387"/>
          <p:cNvSpPr/>
          <p:nvPr/>
        </p:nvSpPr>
        <p:spPr>
          <a:xfrm>
            <a:off x="6738017" y="356788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8" name="object 388"/>
          <p:cNvSpPr/>
          <p:nvPr/>
        </p:nvSpPr>
        <p:spPr>
          <a:xfrm>
            <a:off x="6734148" y="3567883"/>
            <a:ext cx="7738" cy="0"/>
          </a:xfrm>
          <a:custGeom>
            <a:avLst/>
            <a:gdLst/>
            <a:ahLst/>
            <a:cxnLst/>
            <a:rect l="l" t="t" r="r" b="b"/>
            <a:pathLst>
              <a:path w="7738">
                <a:moveTo>
                  <a:pt x="0" y="0"/>
                </a:moveTo>
                <a:lnTo>
                  <a:pt x="7738" y="0"/>
                </a:lnTo>
              </a:path>
            </a:pathLst>
          </a:custGeom>
          <a:ln w="6272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9" name="object 389"/>
          <p:cNvSpPr/>
          <p:nvPr/>
        </p:nvSpPr>
        <p:spPr>
          <a:xfrm>
            <a:off x="6738017" y="3753121"/>
            <a:ext cx="38692" cy="0"/>
          </a:xfrm>
          <a:custGeom>
            <a:avLst/>
            <a:gdLst/>
            <a:ahLst/>
            <a:cxnLst/>
            <a:rect l="l" t="t" r="r" b="b"/>
            <a:pathLst>
              <a:path w="38692">
                <a:moveTo>
                  <a:pt x="0" y="0"/>
                </a:moveTo>
                <a:lnTo>
                  <a:pt x="38692" y="0"/>
                </a:lnTo>
              </a:path>
            </a:pathLst>
          </a:custGeom>
          <a:ln w="500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0" name="object 390"/>
          <p:cNvSpPr/>
          <p:nvPr/>
        </p:nvSpPr>
        <p:spPr>
          <a:xfrm>
            <a:off x="6734148" y="3753121"/>
            <a:ext cx="46430" cy="0"/>
          </a:xfrm>
          <a:custGeom>
            <a:avLst/>
            <a:gdLst/>
            <a:ahLst/>
            <a:cxnLst/>
            <a:rect l="l" t="t" r="r" b="b"/>
            <a:pathLst>
              <a:path w="46430">
                <a:moveTo>
                  <a:pt x="0" y="0"/>
                </a:moveTo>
                <a:lnTo>
                  <a:pt x="46430" y="0"/>
                </a:lnTo>
              </a:path>
            </a:pathLst>
          </a:custGeom>
          <a:ln w="6272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1" name="object 391"/>
          <p:cNvSpPr/>
          <p:nvPr/>
        </p:nvSpPr>
        <p:spPr>
          <a:xfrm>
            <a:off x="6738017" y="3758123"/>
            <a:ext cx="30953" cy="0"/>
          </a:xfrm>
          <a:custGeom>
            <a:avLst/>
            <a:gdLst/>
            <a:ahLst/>
            <a:cxnLst/>
            <a:rect l="l" t="t" r="r" b="b"/>
            <a:pathLst>
              <a:path w="30953">
                <a:moveTo>
                  <a:pt x="0" y="0"/>
                </a:moveTo>
                <a:lnTo>
                  <a:pt x="30953" y="0"/>
                </a:lnTo>
              </a:path>
            </a:pathLst>
          </a:custGeom>
          <a:ln w="500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2" name="object 392"/>
          <p:cNvSpPr/>
          <p:nvPr/>
        </p:nvSpPr>
        <p:spPr>
          <a:xfrm>
            <a:off x="6734148" y="3758123"/>
            <a:ext cx="38692" cy="0"/>
          </a:xfrm>
          <a:custGeom>
            <a:avLst/>
            <a:gdLst/>
            <a:ahLst/>
            <a:cxnLst/>
            <a:rect l="l" t="t" r="r" b="b"/>
            <a:pathLst>
              <a:path w="38692">
                <a:moveTo>
                  <a:pt x="0" y="0"/>
                </a:moveTo>
                <a:lnTo>
                  <a:pt x="38692" y="0"/>
                </a:lnTo>
              </a:path>
            </a:pathLst>
          </a:custGeom>
          <a:ln w="6272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3" name="object 393"/>
          <p:cNvSpPr/>
          <p:nvPr/>
        </p:nvSpPr>
        <p:spPr>
          <a:xfrm>
            <a:off x="6738017" y="3763125"/>
            <a:ext cx="23215" cy="0"/>
          </a:xfrm>
          <a:custGeom>
            <a:avLst/>
            <a:gdLst/>
            <a:ahLst/>
            <a:cxnLst/>
            <a:rect l="l" t="t" r="r" b="b"/>
            <a:pathLst>
              <a:path w="23215">
                <a:moveTo>
                  <a:pt x="0" y="0"/>
                </a:moveTo>
                <a:lnTo>
                  <a:pt x="23215" y="0"/>
                </a:lnTo>
              </a:path>
            </a:pathLst>
          </a:custGeom>
          <a:ln w="500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4" name="object 394"/>
          <p:cNvSpPr/>
          <p:nvPr/>
        </p:nvSpPr>
        <p:spPr>
          <a:xfrm>
            <a:off x="6734148" y="3763125"/>
            <a:ext cx="30953" cy="0"/>
          </a:xfrm>
          <a:custGeom>
            <a:avLst/>
            <a:gdLst/>
            <a:ahLst/>
            <a:cxnLst/>
            <a:rect l="l" t="t" r="r" b="b"/>
            <a:pathLst>
              <a:path w="30953">
                <a:moveTo>
                  <a:pt x="0" y="0"/>
                </a:moveTo>
                <a:lnTo>
                  <a:pt x="30953" y="0"/>
                </a:lnTo>
              </a:path>
            </a:pathLst>
          </a:custGeom>
          <a:ln w="6272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5" name="object 395"/>
          <p:cNvSpPr/>
          <p:nvPr/>
        </p:nvSpPr>
        <p:spPr>
          <a:xfrm>
            <a:off x="6738017" y="3768127"/>
            <a:ext cx="15476" cy="0"/>
          </a:xfrm>
          <a:custGeom>
            <a:avLst/>
            <a:gdLst/>
            <a:ahLst/>
            <a:cxnLst/>
            <a:rect l="l" t="t" r="r" b="b"/>
            <a:pathLst>
              <a:path w="15476">
                <a:moveTo>
                  <a:pt x="0" y="0"/>
                </a:moveTo>
                <a:lnTo>
                  <a:pt x="15476" y="0"/>
                </a:lnTo>
              </a:path>
            </a:pathLst>
          </a:custGeom>
          <a:ln w="500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6" name="object 396"/>
          <p:cNvSpPr/>
          <p:nvPr/>
        </p:nvSpPr>
        <p:spPr>
          <a:xfrm>
            <a:off x="6734148" y="3768127"/>
            <a:ext cx="23215" cy="0"/>
          </a:xfrm>
          <a:custGeom>
            <a:avLst/>
            <a:gdLst/>
            <a:ahLst/>
            <a:cxnLst/>
            <a:rect l="l" t="t" r="r" b="b"/>
            <a:pathLst>
              <a:path w="23215">
                <a:moveTo>
                  <a:pt x="0" y="0"/>
                </a:moveTo>
                <a:lnTo>
                  <a:pt x="23215" y="0"/>
                </a:lnTo>
              </a:path>
            </a:pathLst>
          </a:custGeom>
          <a:ln w="627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7" name="object 397"/>
          <p:cNvSpPr/>
          <p:nvPr/>
        </p:nvSpPr>
        <p:spPr>
          <a:xfrm>
            <a:off x="6738017" y="3773129"/>
            <a:ext cx="7738" cy="0"/>
          </a:xfrm>
          <a:custGeom>
            <a:avLst/>
            <a:gdLst/>
            <a:ahLst/>
            <a:cxnLst/>
            <a:rect l="l" t="t" r="r" b="b"/>
            <a:pathLst>
              <a:path w="7738">
                <a:moveTo>
                  <a:pt x="0" y="0"/>
                </a:moveTo>
                <a:lnTo>
                  <a:pt x="7738" y="0"/>
                </a:lnTo>
              </a:path>
            </a:pathLst>
          </a:custGeom>
          <a:ln w="500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8" name="object 398"/>
          <p:cNvSpPr/>
          <p:nvPr/>
        </p:nvSpPr>
        <p:spPr>
          <a:xfrm>
            <a:off x="6734148" y="3773129"/>
            <a:ext cx="15476" cy="0"/>
          </a:xfrm>
          <a:custGeom>
            <a:avLst/>
            <a:gdLst/>
            <a:ahLst/>
            <a:cxnLst/>
            <a:rect l="l" t="t" r="r" b="b"/>
            <a:pathLst>
              <a:path w="15476">
                <a:moveTo>
                  <a:pt x="0" y="0"/>
                </a:moveTo>
                <a:lnTo>
                  <a:pt x="15476" y="0"/>
                </a:lnTo>
              </a:path>
            </a:pathLst>
          </a:custGeom>
          <a:ln w="6272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9" name="object 399"/>
          <p:cNvSpPr/>
          <p:nvPr/>
        </p:nvSpPr>
        <p:spPr>
          <a:xfrm>
            <a:off x="6738017" y="377813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0" name="object 400"/>
          <p:cNvSpPr/>
          <p:nvPr/>
        </p:nvSpPr>
        <p:spPr>
          <a:xfrm>
            <a:off x="6734148" y="3778131"/>
            <a:ext cx="7738" cy="0"/>
          </a:xfrm>
          <a:custGeom>
            <a:avLst/>
            <a:gdLst/>
            <a:ahLst/>
            <a:cxnLst/>
            <a:rect l="l" t="t" r="r" b="b"/>
            <a:pathLst>
              <a:path w="7738">
                <a:moveTo>
                  <a:pt x="0" y="0"/>
                </a:moveTo>
                <a:lnTo>
                  <a:pt x="7738" y="0"/>
                </a:lnTo>
              </a:path>
            </a:pathLst>
          </a:custGeom>
          <a:ln w="6272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1" name="object 401"/>
          <p:cNvSpPr/>
          <p:nvPr/>
        </p:nvSpPr>
        <p:spPr>
          <a:xfrm>
            <a:off x="6738017" y="3963453"/>
            <a:ext cx="38692" cy="0"/>
          </a:xfrm>
          <a:custGeom>
            <a:avLst/>
            <a:gdLst/>
            <a:ahLst/>
            <a:cxnLst/>
            <a:rect l="l" t="t" r="r" b="b"/>
            <a:pathLst>
              <a:path w="38692">
                <a:moveTo>
                  <a:pt x="0" y="0"/>
                </a:moveTo>
                <a:lnTo>
                  <a:pt x="38692" y="0"/>
                </a:lnTo>
              </a:path>
            </a:pathLst>
          </a:custGeom>
          <a:ln w="500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2" name="object 402"/>
          <p:cNvSpPr/>
          <p:nvPr/>
        </p:nvSpPr>
        <p:spPr>
          <a:xfrm>
            <a:off x="6734148" y="3963453"/>
            <a:ext cx="46430" cy="0"/>
          </a:xfrm>
          <a:custGeom>
            <a:avLst/>
            <a:gdLst/>
            <a:ahLst/>
            <a:cxnLst/>
            <a:rect l="l" t="t" r="r" b="b"/>
            <a:pathLst>
              <a:path w="46430">
                <a:moveTo>
                  <a:pt x="0" y="0"/>
                </a:moveTo>
                <a:lnTo>
                  <a:pt x="46430" y="0"/>
                </a:lnTo>
              </a:path>
            </a:pathLst>
          </a:custGeom>
          <a:ln w="6272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3" name="object 403"/>
          <p:cNvSpPr/>
          <p:nvPr/>
        </p:nvSpPr>
        <p:spPr>
          <a:xfrm>
            <a:off x="6738017" y="3968455"/>
            <a:ext cx="30953" cy="0"/>
          </a:xfrm>
          <a:custGeom>
            <a:avLst/>
            <a:gdLst/>
            <a:ahLst/>
            <a:cxnLst/>
            <a:rect l="l" t="t" r="r" b="b"/>
            <a:pathLst>
              <a:path w="30953">
                <a:moveTo>
                  <a:pt x="0" y="0"/>
                </a:moveTo>
                <a:lnTo>
                  <a:pt x="30953" y="0"/>
                </a:lnTo>
              </a:path>
            </a:pathLst>
          </a:custGeom>
          <a:ln w="500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4" name="object 404"/>
          <p:cNvSpPr/>
          <p:nvPr/>
        </p:nvSpPr>
        <p:spPr>
          <a:xfrm>
            <a:off x="6734148" y="3968455"/>
            <a:ext cx="38692" cy="0"/>
          </a:xfrm>
          <a:custGeom>
            <a:avLst/>
            <a:gdLst/>
            <a:ahLst/>
            <a:cxnLst/>
            <a:rect l="l" t="t" r="r" b="b"/>
            <a:pathLst>
              <a:path w="38692">
                <a:moveTo>
                  <a:pt x="0" y="0"/>
                </a:moveTo>
                <a:lnTo>
                  <a:pt x="38692" y="0"/>
                </a:lnTo>
              </a:path>
            </a:pathLst>
          </a:custGeom>
          <a:ln w="6272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5" name="object 405"/>
          <p:cNvSpPr/>
          <p:nvPr/>
        </p:nvSpPr>
        <p:spPr>
          <a:xfrm>
            <a:off x="6738017" y="3973457"/>
            <a:ext cx="23215" cy="0"/>
          </a:xfrm>
          <a:custGeom>
            <a:avLst/>
            <a:gdLst/>
            <a:ahLst/>
            <a:cxnLst/>
            <a:rect l="l" t="t" r="r" b="b"/>
            <a:pathLst>
              <a:path w="23215">
                <a:moveTo>
                  <a:pt x="0" y="0"/>
                </a:moveTo>
                <a:lnTo>
                  <a:pt x="23215" y="0"/>
                </a:lnTo>
              </a:path>
            </a:pathLst>
          </a:custGeom>
          <a:ln w="500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6" name="object 406"/>
          <p:cNvSpPr/>
          <p:nvPr/>
        </p:nvSpPr>
        <p:spPr>
          <a:xfrm>
            <a:off x="6734148" y="3973457"/>
            <a:ext cx="30953" cy="0"/>
          </a:xfrm>
          <a:custGeom>
            <a:avLst/>
            <a:gdLst/>
            <a:ahLst/>
            <a:cxnLst/>
            <a:rect l="l" t="t" r="r" b="b"/>
            <a:pathLst>
              <a:path w="30953">
                <a:moveTo>
                  <a:pt x="0" y="0"/>
                </a:moveTo>
                <a:lnTo>
                  <a:pt x="30953" y="0"/>
                </a:lnTo>
              </a:path>
            </a:pathLst>
          </a:custGeom>
          <a:ln w="627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7" name="object 407"/>
          <p:cNvSpPr/>
          <p:nvPr/>
        </p:nvSpPr>
        <p:spPr>
          <a:xfrm>
            <a:off x="6738017" y="3978459"/>
            <a:ext cx="15476" cy="0"/>
          </a:xfrm>
          <a:custGeom>
            <a:avLst/>
            <a:gdLst/>
            <a:ahLst/>
            <a:cxnLst/>
            <a:rect l="l" t="t" r="r" b="b"/>
            <a:pathLst>
              <a:path w="15476">
                <a:moveTo>
                  <a:pt x="0" y="0"/>
                </a:moveTo>
                <a:lnTo>
                  <a:pt x="15476" y="0"/>
                </a:lnTo>
              </a:path>
            </a:pathLst>
          </a:custGeom>
          <a:ln w="500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8" name="object 408"/>
          <p:cNvSpPr/>
          <p:nvPr/>
        </p:nvSpPr>
        <p:spPr>
          <a:xfrm>
            <a:off x="6734148" y="3978459"/>
            <a:ext cx="23215" cy="0"/>
          </a:xfrm>
          <a:custGeom>
            <a:avLst/>
            <a:gdLst/>
            <a:ahLst/>
            <a:cxnLst/>
            <a:rect l="l" t="t" r="r" b="b"/>
            <a:pathLst>
              <a:path w="23215">
                <a:moveTo>
                  <a:pt x="0" y="0"/>
                </a:moveTo>
                <a:lnTo>
                  <a:pt x="23215" y="0"/>
                </a:lnTo>
              </a:path>
            </a:pathLst>
          </a:custGeom>
          <a:ln w="6272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9" name="object 409"/>
          <p:cNvSpPr/>
          <p:nvPr/>
        </p:nvSpPr>
        <p:spPr>
          <a:xfrm>
            <a:off x="6738017" y="3983461"/>
            <a:ext cx="7738" cy="0"/>
          </a:xfrm>
          <a:custGeom>
            <a:avLst/>
            <a:gdLst/>
            <a:ahLst/>
            <a:cxnLst/>
            <a:rect l="l" t="t" r="r" b="b"/>
            <a:pathLst>
              <a:path w="7738">
                <a:moveTo>
                  <a:pt x="0" y="0"/>
                </a:moveTo>
                <a:lnTo>
                  <a:pt x="7738" y="0"/>
                </a:lnTo>
              </a:path>
            </a:pathLst>
          </a:custGeom>
          <a:ln w="500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0" name="object 410"/>
          <p:cNvSpPr/>
          <p:nvPr/>
        </p:nvSpPr>
        <p:spPr>
          <a:xfrm>
            <a:off x="6734148" y="3983461"/>
            <a:ext cx="15476" cy="0"/>
          </a:xfrm>
          <a:custGeom>
            <a:avLst/>
            <a:gdLst/>
            <a:ahLst/>
            <a:cxnLst/>
            <a:rect l="l" t="t" r="r" b="b"/>
            <a:pathLst>
              <a:path w="15476">
                <a:moveTo>
                  <a:pt x="0" y="0"/>
                </a:moveTo>
                <a:lnTo>
                  <a:pt x="15476" y="0"/>
                </a:lnTo>
              </a:path>
            </a:pathLst>
          </a:custGeom>
          <a:ln w="6272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1" name="object 411"/>
          <p:cNvSpPr/>
          <p:nvPr/>
        </p:nvSpPr>
        <p:spPr>
          <a:xfrm>
            <a:off x="6738017" y="398846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2" name="object 412"/>
          <p:cNvSpPr/>
          <p:nvPr/>
        </p:nvSpPr>
        <p:spPr>
          <a:xfrm>
            <a:off x="6734148" y="3988463"/>
            <a:ext cx="7738" cy="0"/>
          </a:xfrm>
          <a:custGeom>
            <a:avLst/>
            <a:gdLst/>
            <a:ahLst/>
            <a:cxnLst/>
            <a:rect l="l" t="t" r="r" b="b"/>
            <a:pathLst>
              <a:path w="7738">
                <a:moveTo>
                  <a:pt x="0" y="0"/>
                </a:moveTo>
                <a:lnTo>
                  <a:pt x="7738" y="0"/>
                </a:lnTo>
              </a:path>
            </a:pathLst>
          </a:custGeom>
          <a:ln w="6272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3" name="object 413"/>
          <p:cNvSpPr/>
          <p:nvPr/>
        </p:nvSpPr>
        <p:spPr>
          <a:xfrm>
            <a:off x="6738017" y="4173701"/>
            <a:ext cx="38692" cy="0"/>
          </a:xfrm>
          <a:custGeom>
            <a:avLst/>
            <a:gdLst/>
            <a:ahLst/>
            <a:cxnLst/>
            <a:rect l="l" t="t" r="r" b="b"/>
            <a:pathLst>
              <a:path w="38692">
                <a:moveTo>
                  <a:pt x="0" y="0"/>
                </a:moveTo>
                <a:lnTo>
                  <a:pt x="38692" y="0"/>
                </a:lnTo>
              </a:path>
            </a:pathLst>
          </a:custGeom>
          <a:ln w="500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4" name="object 414"/>
          <p:cNvSpPr/>
          <p:nvPr/>
        </p:nvSpPr>
        <p:spPr>
          <a:xfrm>
            <a:off x="6734148" y="4173701"/>
            <a:ext cx="46430" cy="0"/>
          </a:xfrm>
          <a:custGeom>
            <a:avLst/>
            <a:gdLst/>
            <a:ahLst/>
            <a:cxnLst/>
            <a:rect l="l" t="t" r="r" b="b"/>
            <a:pathLst>
              <a:path w="46430">
                <a:moveTo>
                  <a:pt x="0" y="0"/>
                </a:moveTo>
                <a:lnTo>
                  <a:pt x="46430" y="0"/>
                </a:lnTo>
              </a:path>
            </a:pathLst>
          </a:custGeom>
          <a:ln w="6272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5" name="object 415"/>
          <p:cNvSpPr/>
          <p:nvPr/>
        </p:nvSpPr>
        <p:spPr>
          <a:xfrm>
            <a:off x="6738017" y="4178703"/>
            <a:ext cx="30953" cy="0"/>
          </a:xfrm>
          <a:custGeom>
            <a:avLst/>
            <a:gdLst/>
            <a:ahLst/>
            <a:cxnLst/>
            <a:rect l="l" t="t" r="r" b="b"/>
            <a:pathLst>
              <a:path w="30953">
                <a:moveTo>
                  <a:pt x="0" y="0"/>
                </a:moveTo>
                <a:lnTo>
                  <a:pt x="30953" y="0"/>
                </a:lnTo>
              </a:path>
            </a:pathLst>
          </a:custGeom>
          <a:ln w="500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6" name="object 416"/>
          <p:cNvSpPr/>
          <p:nvPr/>
        </p:nvSpPr>
        <p:spPr>
          <a:xfrm>
            <a:off x="6734148" y="4178703"/>
            <a:ext cx="38692" cy="0"/>
          </a:xfrm>
          <a:custGeom>
            <a:avLst/>
            <a:gdLst/>
            <a:ahLst/>
            <a:cxnLst/>
            <a:rect l="l" t="t" r="r" b="b"/>
            <a:pathLst>
              <a:path w="38692">
                <a:moveTo>
                  <a:pt x="0" y="0"/>
                </a:moveTo>
                <a:lnTo>
                  <a:pt x="38692" y="0"/>
                </a:lnTo>
              </a:path>
            </a:pathLst>
          </a:custGeom>
          <a:ln w="627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7" name="object 417"/>
          <p:cNvSpPr/>
          <p:nvPr/>
        </p:nvSpPr>
        <p:spPr>
          <a:xfrm>
            <a:off x="6738017" y="4183705"/>
            <a:ext cx="23215" cy="0"/>
          </a:xfrm>
          <a:custGeom>
            <a:avLst/>
            <a:gdLst/>
            <a:ahLst/>
            <a:cxnLst/>
            <a:rect l="l" t="t" r="r" b="b"/>
            <a:pathLst>
              <a:path w="23215">
                <a:moveTo>
                  <a:pt x="0" y="0"/>
                </a:moveTo>
                <a:lnTo>
                  <a:pt x="23215" y="0"/>
                </a:lnTo>
              </a:path>
            </a:pathLst>
          </a:custGeom>
          <a:ln w="500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8" name="object 418"/>
          <p:cNvSpPr/>
          <p:nvPr/>
        </p:nvSpPr>
        <p:spPr>
          <a:xfrm>
            <a:off x="6734148" y="4183705"/>
            <a:ext cx="30953" cy="0"/>
          </a:xfrm>
          <a:custGeom>
            <a:avLst/>
            <a:gdLst/>
            <a:ahLst/>
            <a:cxnLst/>
            <a:rect l="l" t="t" r="r" b="b"/>
            <a:pathLst>
              <a:path w="30953">
                <a:moveTo>
                  <a:pt x="0" y="0"/>
                </a:moveTo>
                <a:lnTo>
                  <a:pt x="30953" y="0"/>
                </a:lnTo>
              </a:path>
            </a:pathLst>
          </a:custGeom>
          <a:ln w="6272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9" name="object 419"/>
          <p:cNvSpPr/>
          <p:nvPr/>
        </p:nvSpPr>
        <p:spPr>
          <a:xfrm>
            <a:off x="6738017" y="4188707"/>
            <a:ext cx="15476" cy="0"/>
          </a:xfrm>
          <a:custGeom>
            <a:avLst/>
            <a:gdLst/>
            <a:ahLst/>
            <a:cxnLst/>
            <a:rect l="l" t="t" r="r" b="b"/>
            <a:pathLst>
              <a:path w="15476">
                <a:moveTo>
                  <a:pt x="0" y="0"/>
                </a:moveTo>
                <a:lnTo>
                  <a:pt x="15476" y="0"/>
                </a:lnTo>
              </a:path>
            </a:pathLst>
          </a:custGeom>
          <a:ln w="500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0" name="object 420"/>
          <p:cNvSpPr/>
          <p:nvPr/>
        </p:nvSpPr>
        <p:spPr>
          <a:xfrm>
            <a:off x="6734148" y="4188707"/>
            <a:ext cx="23215" cy="0"/>
          </a:xfrm>
          <a:custGeom>
            <a:avLst/>
            <a:gdLst/>
            <a:ahLst/>
            <a:cxnLst/>
            <a:rect l="l" t="t" r="r" b="b"/>
            <a:pathLst>
              <a:path w="23215">
                <a:moveTo>
                  <a:pt x="0" y="0"/>
                </a:moveTo>
                <a:lnTo>
                  <a:pt x="23215" y="0"/>
                </a:lnTo>
              </a:path>
            </a:pathLst>
          </a:custGeom>
          <a:ln w="6272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1" name="object 421"/>
          <p:cNvSpPr/>
          <p:nvPr/>
        </p:nvSpPr>
        <p:spPr>
          <a:xfrm>
            <a:off x="6738017" y="4193709"/>
            <a:ext cx="7738" cy="0"/>
          </a:xfrm>
          <a:custGeom>
            <a:avLst/>
            <a:gdLst/>
            <a:ahLst/>
            <a:cxnLst/>
            <a:rect l="l" t="t" r="r" b="b"/>
            <a:pathLst>
              <a:path w="7738">
                <a:moveTo>
                  <a:pt x="0" y="0"/>
                </a:moveTo>
                <a:lnTo>
                  <a:pt x="7738" y="0"/>
                </a:lnTo>
              </a:path>
            </a:pathLst>
          </a:custGeom>
          <a:ln w="500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2" name="object 422"/>
          <p:cNvSpPr/>
          <p:nvPr/>
        </p:nvSpPr>
        <p:spPr>
          <a:xfrm>
            <a:off x="6734148" y="4193709"/>
            <a:ext cx="15476" cy="0"/>
          </a:xfrm>
          <a:custGeom>
            <a:avLst/>
            <a:gdLst/>
            <a:ahLst/>
            <a:cxnLst/>
            <a:rect l="l" t="t" r="r" b="b"/>
            <a:pathLst>
              <a:path w="15476">
                <a:moveTo>
                  <a:pt x="0" y="0"/>
                </a:moveTo>
                <a:lnTo>
                  <a:pt x="15476" y="0"/>
                </a:lnTo>
              </a:path>
            </a:pathLst>
          </a:custGeom>
          <a:ln w="6272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3" name="object 423"/>
          <p:cNvSpPr/>
          <p:nvPr/>
        </p:nvSpPr>
        <p:spPr>
          <a:xfrm>
            <a:off x="6738017" y="41987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4" name="object 424"/>
          <p:cNvSpPr/>
          <p:nvPr/>
        </p:nvSpPr>
        <p:spPr>
          <a:xfrm>
            <a:off x="6734148" y="4198711"/>
            <a:ext cx="7738" cy="0"/>
          </a:xfrm>
          <a:custGeom>
            <a:avLst/>
            <a:gdLst/>
            <a:ahLst/>
            <a:cxnLst/>
            <a:rect l="l" t="t" r="r" b="b"/>
            <a:pathLst>
              <a:path w="7738">
                <a:moveTo>
                  <a:pt x="0" y="0"/>
                </a:moveTo>
                <a:lnTo>
                  <a:pt x="7738" y="0"/>
                </a:lnTo>
              </a:path>
            </a:pathLst>
          </a:custGeom>
          <a:ln w="6272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5" name="object 425"/>
          <p:cNvSpPr/>
          <p:nvPr/>
        </p:nvSpPr>
        <p:spPr>
          <a:xfrm>
            <a:off x="6738017" y="4384033"/>
            <a:ext cx="38692" cy="0"/>
          </a:xfrm>
          <a:custGeom>
            <a:avLst/>
            <a:gdLst/>
            <a:ahLst/>
            <a:cxnLst/>
            <a:rect l="l" t="t" r="r" b="b"/>
            <a:pathLst>
              <a:path w="38692">
                <a:moveTo>
                  <a:pt x="0" y="0"/>
                </a:moveTo>
                <a:lnTo>
                  <a:pt x="38692" y="0"/>
                </a:lnTo>
              </a:path>
            </a:pathLst>
          </a:custGeom>
          <a:ln w="500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6" name="object 426"/>
          <p:cNvSpPr/>
          <p:nvPr/>
        </p:nvSpPr>
        <p:spPr>
          <a:xfrm>
            <a:off x="6734148" y="4384033"/>
            <a:ext cx="46430" cy="0"/>
          </a:xfrm>
          <a:custGeom>
            <a:avLst/>
            <a:gdLst/>
            <a:ahLst/>
            <a:cxnLst/>
            <a:rect l="l" t="t" r="r" b="b"/>
            <a:pathLst>
              <a:path w="46430">
                <a:moveTo>
                  <a:pt x="0" y="0"/>
                </a:moveTo>
                <a:lnTo>
                  <a:pt x="46430" y="0"/>
                </a:lnTo>
              </a:path>
            </a:pathLst>
          </a:custGeom>
          <a:ln w="627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7" name="object 427"/>
          <p:cNvSpPr/>
          <p:nvPr/>
        </p:nvSpPr>
        <p:spPr>
          <a:xfrm>
            <a:off x="6738017" y="4389035"/>
            <a:ext cx="30953" cy="0"/>
          </a:xfrm>
          <a:custGeom>
            <a:avLst/>
            <a:gdLst/>
            <a:ahLst/>
            <a:cxnLst/>
            <a:rect l="l" t="t" r="r" b="b"/>
            <a:pathLst>
              <a:path w="30953">
                <a:moveTo>
                  <a:pt x="0" y="0"/>
                </a:moveTo>
                <a:lnTo>
                  <a:pt x="30953" y="0"/>
                </a:lnTo>
              </a:path>
            </a:pathLst>
          </a:custGeom>
          <a:ln w="500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8" name="object 428"/>
          <p:cNvSpPr/>
          <p:nvPr/>
        </p:nvSpPr>
        <p:spPr>
          <a:xfrm>
            <a:off x="6734148" y="4389035"/>
            <a:ext cx="38692" cy="0"/>
          </a:xfrm>
          <a:custGeom>
            <a:avLst/>
            <a:gdLst/>
            <a:ahLst/>
            <a:cxnLst/>
            <a:rect l="l" t="t" r="r" b="b"/>
            <a:pathLst>
              <a:path w="38692">
                <a:moveTo>
                  <a:pt x="0" y="0"/>
                </a:moveTo>
                <a:lnTo>
                  <a:pt x="38692" y="0"/>
                </a:lnTo>
              </a:path>
            </a:pathLst>
          </a:custGeom>
          <a:ln w="6272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9" name="object 429"/>
          <p:cNvSpPr/>
          <p:nvPr/>
        </p:nvSpPr>
        <p:spPr>
          <a:xfrm>
            <a:off x="6738017" y="4394037"/>
            <a:ext cx="23215" cy="0"/>
          </a:xfrm>
          <a:custGeom>
            <a:avLst/>
            <a:gdLst/>
            <a:ahLst/>
            <a:cxnLst/>
            <a:rect l="l" t="t" r="r" b="b"/>
            <a:pathLst>
              <a:path w="23215">
                <a:moveTo>
                  <a:pt x="0" y="0"/>
                </a:moveTo>
                <a:lnTo>
                  <a:pt x="23215" y="0"/>
                </a:lnTo>
              </a:path>
            </a:pathLst>
          </a:custGeom>
          <a:ln w="500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0" name="object 430"/>
          <p:cNvSpPr/>
          <p:nvPr/>
        </p:nvSpPr>
        <p:spPr>
          <a:xfrm>
            <a:off x="6734148" y="4394037"/>
            <a:ext cx="30953" cy="0"/>
          </a:xfrm>
          <a:custGeom>
            <a:avLst/>
            <a:gdLst/>
            <a:ahLst/>
            <a:cxnLst/>
            <a:rect l="l" t="t" r="r" b="b"/>
            <a:pathLst>
              <a:path w="30953">
                <a:moveTo>
                  <a:pt x="0" y="0"/>
                </a:moveTo>
                <a:lnTo>
                  <a:pt x="30953" y="0"/>
                </a:lnTo>
              </a:path>
            </a:pathLst>
          </a:custGeom>
          <a:ln w="6272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1" name="object 431"/>
          <p:cNvSpPr/>
          <p:nvPr/>
        </p:nvSpPr>
        <p:spPr>
          <a:xfrm>
            <a:off x="6738017" y="4399039"/>
            <a:ext cx="15476" cy="0"/>
          </a:xfrm>
          <a:custGeom>
            <a:avLst/>
            <a:gdLst/>
            <a:ahLst/>
            <a:cxnLst/>
            <a:rect l="l" t="t" r="r" b="b"/>
            <a:pathLst>
              <a:path w="15476">
                <a:moveTo>
                  <a:pt x="0" y="0"/>
                </a:moveTo>
                <a:lnTo>
                  <a:pt x="15476" y="0"/>
                </a:lnTo>
              </a:path>
            </a:pathLst>
          </a:custGeom>
          <a:ln w="500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2" name="object 432"/>
          <p:cNvSpPr/>
          <p:nvPr/>
        </p:nvSpPr>
        <p:spPr>
          <a:xfrm>
            <a:off x="6734148" y="4399039"/>
            <a:ext cx="23215" cy="0"/>
          </a:xfrm>
          <a:custGeom>
            <a:avLst/>
            <a:gdLst/>
            <a:ahLst/>
            <a:cxnLst/>
            <a:rect l="l" t="t" r="r" b="b"/>
            <a:pathLst>
              <a:path w="23215">
                <a:moveTo>
                  <a:pt x="0" y="0"/>
                </a:moveTo>
                <a:lnTo>
                  <a:pt x="23215" y="0"/>
                </a:lnTo>
              </a:path>
            </a:pathLst>
          </a:custGeom>
          <a:ln w="6272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3" name="object 433"/>
          <p:cNvSpPr/>
          <p:nvPr/>
        </p:nvSpPr>
        <p:spPr>
          <a:xfrm>
            <a:off x="6738017" y="4404041"/>
            <a:ext cx="7738" cy="0"/>
          </a:xfrm>
          <a:custGeom>
            <a:avLst/>
            <a:gdLst/>
            <a:ahLst/>
            <a:cxnLst/>
            <a:rect l="l" t="t" r="r" b="b"/>
            <a:pathLst>
              <a:path w="7738">
                <a:moveTo>
                  <a:pt x="0" y="0"/>
                </a:moveTo>
                <a:lnTo>
                  <a:pt x="7738" y="0"/>
                </a:lnTo>
              </a:path>
            </a:pathLst>
          </a:custGeom>
          <a:ln w="500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4" name="object 434"/>
          <p:cNvSpPr/>
          <p:nvPr/>
        </p:nvSpPr>
        <p:spPr>
          <a:xfrm>
            <a:off x="6734148" y="4404041"/>
            <a:ext cx="15476" cy="0"/>
          </a:xfrm>
          <a:custGeom>
            <a:avLst/>
            <a:gdLst/>
            <a:ahLst/>
            <a:cxnLst/>
            <a:rect l="l" t="t" r="r" b="b"/>
            <a:pathLst>
              <a:path w="15476">
                <a:moveTo>
                  <a:pt x="0" y="0"/>
                </a:moveTo>
                <a:lnTo>
                  <a:pt x="15476" y="0"/>
                </a:lnTo>
              </a:path>
            </a:pathLst>
          </a:custGeom>
          <a:ln w="6272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5" name="object 435"/>
          <p:cNvSpPr/>
          <p:nvPr/>
        </p:nvSpPr>
        <p:spPr>
          <a:xfrm>
            <a:off x="6738017" y="440904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6" name="object 436"/>
          <p:cNvSpPr/>
          <p:nvPr/>
        </p:nvSpPr>
        <p:spPr>
          <a:xfrm>
            <a:off x="6734148" y="4409043"/>
            <a:ext cx="7738" cy="0"/>
          </a:xfrm>
          <a:custGeom>
            <a:avLst/>
            <a:gdLst/>
            <a:ahLst/>
            <a:cxnLst/>
            <a:rect l="l" t="t" r="r" b="b"/>
            <a:pathLst>
              <a:path w="7738">
                <a:moveTo>
                  <a:pt x="0" y="0"/>
                </a:moveTo>
                <a:lnTo>
                  <a:pt x="7738" y="0"/>
                </a:lnTo>
              </a:path>
            </a:pathLst>
          </a:custGeom>
          <a:ln w="6271">
            <a:solidFill>
              <a:srgbClr val="008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8" name="object 438"/>
          <p:cNvSpPr/>
          <p:nvPr/>
        </p:nvSpPr>
        <p:spPr>
          <a:xfrm>
            <a:off x="1680269" y="12896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9" name="object 439"/>
          <p:cNvSpPr/>
          <p:nvPr/>
        </p:nvSpPr>
        <p:spPr>
          <a:xfrm>
            <a:off x="1811823" y="12896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0" name="object 440"/>
          <p:cNvSpPr/>
          <p:nvPr/>
        </p:nvSpPr>
        <p:spPr>
          <a:xfrm>
            <a:off x="2323208" y="12896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1" name="object 441"/>
          <p:cNvSpPr/>
          <p:nvPr/>
        </p:nvSpPr>
        <p:spPr>
          <a:xfrm>
            <a:off x="3330244" y="12896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2" name="object 442"/>
          <p:cNvSpPr/>
          <p:nvPr/>
        </p:nvSpPr>
        <p:spPr>
          <a:xfrm>
            <a:off x="3570137" y="12896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3" name="object 443"/>
          <p:cNvSpPr/>
          <p:nvPr/>
        </p:nvSpPr>
        <p:spPr>
          <a:xfrm>
            <a:off x="3771596" y="12896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4" name="object 444"/>
          <p:cNvSpPr/>
          <p:nvPr/>
        </p:nvSpPr>
        <p:spPr>
          <a:xfrm>
            <a:off x="5018525" y="12896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5" name="object 445"/>
          <p:cNvSpPr/>
          <p:nvPr/>
        </p:nvSpPr>
        <p:spPr>
          <a:xfrm>
            <a:off x="6730279" y="12896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6" name="object 446"/>
          <p:cNvSpPr/>
          <p:nvPr/>
        </p:nvSpPr>
        <p:spPr>
          <a:xfrm>
            <a:off x="7334526" y="12896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7" name="object 447"/>
          <p:cNvSpPr/>
          <p:nvPr/>
        </p:nvSpPr>
        <p:spPr>
          <a:xfrm>
            <a:off x="8287005" y="12896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8" name="object 448"/>
          <p:cNvSpPr/>
          <p:nvPr/>
        </p:nvSpPr>
        <p:spPr>
          <a:xfrm>
            <a:off x="9355820" y="12896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9" name="object 449"/>
          <p:cNvSpPr/>
          <p:nvPr/>
        </p:nvSpPr>
        <p:spPr>
          <a:xfrm>
            <a:off x="10254517" y="12896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0" name="object 450"/>
          <p:cNvSpPr/>
          <p:nvPr/>
        </p:nvSpPr>
        <p:spPr>
          <a:xfrm>
            <a:off x="1684138" y="1287163"/>
            <a:ext cx="8682586" cy="0"/>
          </a:xfrm>
          <a:custGeom>
            <a:avLst/>
            <a:gdLst/>
            <a:ahLst/>
            <a:cxnLst/>
            <a:rect l="l" t="t" r="r" b="b"/>
            <a:pathLst>
              <a:path w="8682586">
                <a:moveTo>
                  <a:pt x="0" y="0"/>
                </a:moveTo>
                <a:lnTo>
                  <a:pt x="8682586" y="0"/>
                </a:lnTo>
              </a:path>
            </a:pathLst>
          </a:custGeom>
          <a:ln w="1127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1" name="object 451"/>
          <p:cNvSpPr/>
          <p:nvPr/>
        </p:nvSpPr>
        <p:spPr>
          <a:xfrm>
            <a:off x="1688007" y="1349687"/>
            <a:ext cx="8659371" cy="0"/>
          </a:xfrm>
          <a:custGeom>
            <a:avLst/>
            <a:gdLst/>
            <a:ahLst/>
            <a:cxnLst/>
            <a:rect l="l" t="t" r="r" b="b"/>
            <a:pathLst>
              <a:path w="8659371">
                <a:moveTo>
                  <a:pt x="0" y="0"/>
                </a:moveTo>
                <a:lnTo>
                  <a:pt x="8659371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2" name="object 452"/>
          <p:cNvSpPr/>
          <p:nvPr/>
        </p:nvSpPr>
        <p:spPr>
          <a:xfrm>
            <a:off x="1684138" y="1349687"/>
            <a:ext cx="8667109" cy="0"/>
          </a:xfrm>
          <a:custGeom>
            <a:avLst/>
            <a:gdLst/>
            <a:ahLst/>
            <a:cxnLst/>
            <a:rect l="l" t="t" r="r" b="b"/>
            <a:pathLst>
              <a:path w="8667109">
                <a:moveTo>
                  <a:pt x="0" y="0"/>
                </a:moveTo>
                <a:lnTo>
                  <a:pt x="8667109" y="0"/>
                </a:lnTo>
              </a:path>
            </a:pathLst>
          </a:custGeom>
          <a:ln w="627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3" name="object 453"/>
          <p:cNvSpPr/>
          <p:nvPr/>
        </p:nvSpPr>
        <p:spPr>
          <a:xfrm>
            <a:off x="2323208" y="1294666"/>
            <a:ext cx="0" cy="55021"/>
          </a:xfrm>
          <a:custGeom>
            <a:avLst/>
            <a:gdLst/>
            <a:ahLst/>
            <a:cxnLst/>
            <a:rect l="l" t="t" r="r" b="b"/>
            <a:pathLst>
              <a:path h="55021">
                <a:moveTo>
                  <a:pt x="0" y="0"/>
                </a:moveTo>
                <a:lnTo>
                  <a:pt x="0" y="55021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4" name="object 454"/>
          <p:cNvSpPr/>
          <p:nvPr/>
        </p:nvSpPr>
        <p:spPr>
          <a:xfrm>
            <a:off x="2323208" y="1292165"/>
            <a:ext cx="0" cy="60023"/>
          </a:xfrm>
          <a:custGeom>
            <a:avLst/>
            <a:gdLst/>
            <a:ahLst/>
            <a:cxnLst/>
            <a:rect l="l" t="t" r="r" b="b"/>
            <a:pathLst>
              <a:path h="60023">
                <a:moveTo>
                  <a:pt x="0" y="0"/>
                </a:moveTo>
                <a:lnTo>
                  <a:pt x="0" y="60023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5" name="object 455"/>
          <p:cNvSpPr/>
          <p:nvPr/>
        </p:nvSpPr>
        <p:spPr>
          <a:xfrm>
            <a:off x="3330244" y="1294666"/>
            <a:ext cx="0" cy="55021"/>
          </a:xfrm>
          <a:custGeom>
            <a:avLst/>
            <a:gdLst/>
            <a:ahLst/>
            <a:cxnLst/>
            <a:rect l="l" t="t" r="r" b="b"/>
            <a:pathLst>
              <a:path h="55021">
                <a:moveTo>
                  <a:pt x="0" y="0"/>
                </a:moveTo>
                <a:lnTo>
                  <a:pt x="0" y="55021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6" name="object 456"/>
          <p:cNvSpPr/>
          <p:nvPr/>
        </p:nvSpPr>
        <p:spPr>
          <a:xfrm>
            <a:off x="3330244" y="1292165"/>
            <a:ext cx="0" cy="60023"/>
          </a:xfrm>
          <a:custGeom>
            <a:avLst/>
            <a:gdLst/>
            <a:ahLst/>
            <a:cxnLst/>
            <a:rect l="l" t="t" r="r" b="b"/>
            <a:pathLst>
              <a:path h="60023">
                <a:moveTo>
                  <a:pt x="0" y="0"/>
                </a:moveTo>
                <a:lnTo>
                  <a:pt x="0" y="60023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7" name="object 457"/>
          <p:cNvSpPr/>
          <p:nvPr/>
        </p:nvSpPr>
        <p:spPr>
          <a:xfrm>
            <a:off x="3570137" y="1294666"/>
            <a:ext cx="0" cy="55021"/>
          </a:xfrm>
          <a:custGeom>
            <a:avLst/>
            <a:gdLst/>
            <a:ahLst/>
            <a:cxnLst/>
            <a:rect l="l" t="t" r="r" b="b"/>
            <a:pathLst>
              <a:path h="55021">
                <a:moveTo>
                  <a:pt x="0" y="0"/>
                </a:moveTo>
                <a:lnTo>
                  <a:pt x="0" y="55021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8" name="object 458"/>
          <p:cNvSpPr/>
          <p:nvPr/>
        </p:nvSpPr>
        <p:spPr>
          <a:xfrm>
            <a:off x="3570137" y="1292165"/>
            <a:ext cx="0" cy="60023"/>
          </a:xfrm>
          <a:custGeom>
            <a:avLst/>
            <a:gdLst/>
            <a:ahLst/>
            <a:cxnLst/>
            <a:rect l="l" t="t" r="r" b="b"/>
            <a:pathLst>
              <a:path h="60023">
                <a:moveTo>
                  <a:pt x="0" y="0"/>
                </a:moveTo>
                <a:lnTo>
                  <a:pt x="0" y="60023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9" name="object 459"/>
          <p:cNvSpPr/>
          <p:nvPr/>
        </p:nvSpPr>
        <p:spPr>
          <a:xfrm>
            <a:off x="3771596" y="1294666"/>
            <a:ext cx="0" cy="55021"/>
          </a:xfrm>
          <a:custGeom>
            <a:avLst/>
            <a:gdLst/>
            <a:ahLst/>
            <a:cxnLst/>
            <a:rect l="l" t="t" r="r" b="b"/>
            <a:pathLst>
              <a:path h="55021">
                <a:moveTo>
                  <a:pt x="0" y="0"/>
                </a:moveTo>
                <a:lnTo>
                  <a:pt x="0" y="55021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0" name="object 460"/>
          <p:cNvSpPr/>
          <p:nvPr/>
        </p:nvSpPr>
        <p:spPr>
          <a:xfrm>
            <a:off x="3771596" y="1292165"/>
            <a:ext cx="0" cy="60023"/>
          </a:xfrm>
          <a:custGeom>
            <a:avLst/>
            <a:gdLst/>
            <a:ahLst/>
            <a:cxnLst/>
            <a:rect l="l" t="t" r="r" b="b"/>
            <a:pathLst>
              <a:path h="60023">
                <a:moveTo>
                  <a:pt x="0" y="0"/>
                </a:moveTo>
                <a:lnTo>
                  <a:pt x="0" y="60023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1" name="object 461"/>
          <p:cNvSpPr/>
          <p:nvPr/>
        </p:nvSpPr>
        <p:spPr>
          <a:xfrm>
            <a:off x="5018525" y="1294666"/>
            <a:ext cx="0" cy="55021"/>
          </a:xfrm>
          <a:custGeom>
            <a:avLst/>
            <a:gdLst/>
            <a:ahLst/>
            <a:cxnLst/>
            <a:rect l="l" t="t" r="r" b="b"/>
            <a:pathLst>
              <a:path h="55021">
                <a:moveTo>
                  <a:pt x="0" y="0"/>
                </a:moveTo>
                <a:lnTo>
                  <a:pt x="0" y="55021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2" name="object 462"/>
          <p:cNvSpPr/>
          <p:nvPr/>
        </p:nvSpPr>
        <p:spPr>
          <a:xfrm>
            <a:off x="5018525" y="1292165"/>
            <a:ext cx="0" cy="60023"/>
          </a:xfrm>
          <a:custGeom>
            <a:avLst/>
            <a:gdLst/>
            <a:ahLst/>
            <a:cxnLst/>
            <a:rect l="l" t="t" r="r" b="b"/>
            <a:pathLst>
              <a:path h="60023">
                <a:moveTo>
                  <a:pt x="0" y="0"/>
                </a:moveTo>
                <a:lnTo>
                  <a:pt x="0" y="60023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3" name="object 463"/>
          <p:cNvSpPr/>
          <p:nvPr/>
        </p:nvSpPr>
        <p:spPr>
          <a:xfrm>
            <a:off x="6730279" y="1294666"/>
            <a:ext cx="0" cy="55021"/>
          </a:xfrm>
          <a:custGeom>
            <a:avLst/>
            <a:gdLst/>
            <a:ahLst/>
            <a:cxnLst/>
            <a:rect l="l" t="t" r="r" b="b"/>
            <a:pathLst>
              <a:path h="55021">
                <a:moveTo>
                  <a:pt x="0" y="0"/>
                </a:moveTo>
                <a:lnTo>
                  <a:pt x="0" y="55021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4" name="object 464"/>
          <p:cNvSpPr/>
          <p:nvPr/>
        </p:nvSpPr>
        <p:spPr>
          <a:xfrm>
            <a:off x="6730279" y="1292165"/>
            <a:ext cx="0" cy="60023"/>
          </a:xfrm>
          <a:custGeom>
            <a:avLst/>
            <a:gdLst/>
            <a:ahLst/>
            <a:cxnLst/>
            <a:rect l="l" t="t" r="r" b="b"/>
            <a:pathLst>
              <a:path h="60023">
                <a:moveTo>
                  <a:pt x="0" y="0"/>
                </a:moveTo>
                <a:lnTo>
                  <a:pt x="0" y="60023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5" name="object 465"/>
          <p:cNvSpPr/>
          <p:nvPr/>
        </p:nvSpPr>
        <p:spPr>
          <a:xfrm>
            <a:off x="7334526" y="1294666"/>
            <a:ext cx="0" cy="55021"/>
          </a:xfrm>
          <a:custGeom>
            <a:avLst/>
            <a:gdLst/>
            <a:ahLst/>
            <a:cxnLst/>
            <a:rect l="l" t="t" r="r" b="b"/>
            <a:pathLst>
              <a:path h="55021">
                <a:moveTo>
                  <a:pt x="0" y="0"/>
                </a:moveTo>
                <a:lnTo>
                  <a:pt x="0" y="55021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6" name="object 466"/>
          <p:cNvSpPr/>
          <p:nvPr/>
        </p:nvSpPr>
        <p:spPr>
          <a:xfrm>
            <a:off x="7334526" y="1292165"/>
            <a:ext cx="0" cy="60023"/>
          </a:xfrm>
          <a:custGeom>
            <a:avLst/>
            <a:gdLst/>
            <a:ahLst/>
            <a:cxnLst/>
            <a:rect l="l" t="t" r="r" b="b"/>
            <a:pathLst>
              <a:path h="60023">
                <a:moveTo>
                  <a:pt x="0" y="0"/>
                </a:moveTo>
                <a:lnTo>
                  <a:pt x="0" y="60023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7" name="object 467"/>
          <p:cNvSpPr/>
          <p:nvPr/>
        </p:nvSpPr>
        <p:spPr>
          <a:xfrm>
            <a:off x="8287005" y="1294666"/>
            <a:ext cx="0" cy="55021"/>
          </a:xfrm>
          <a:custGeom>
            <a:avLst/>
            <a:gdLst/>
            <a:ahLst/>
            <a:cxnLst/>
            <a:rect l="l" t="t" r="r" b="b"/>
            <a:pathLst>
              <a:path h="55021">
                <a:moveTo>
                  <a:pt x="0" y="0"/>
                </a:moveTo>
                <a:lnTo>
                  <a:pt x="0" y="55021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8" name="object 468"/>
          <p:cNvSpPr/>
          <p:nvPr/>
        </p:nvSpPr>
        <p:spPr>
          <a:xfrm>
            <a:off x="8287006" y="1292165"/>
            <a:ext cx="0" cy="60023"/>
          </a:xfrm>
          <a:custGeom>
            <a:avLst/>
            <a:gdLst/>
            <a:ahLst/>
            <a:cxnLst/>
            <a:rect l="l" t="t" r="r" b="b"/>
            <a:pathLst>
              <a:path h="60023">
                <a:moveTo>
                  <a:pt x="0" y="0"/>
                </a:moveTo>
                <a:lnTo>
                  <a:pt x="0" y="60023"/>
                </a:lnTo>
              </a:path>
            </a:pathLst>
          </a:custGeom>
          <a:ln w="9009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9" name="object 469"/>
          <p:cNvSpPr/>
          <p:nvPr/>
        </p:nvSpPr>
        <p:spPr>
          <a:xfrm>
            <a:off x="9355820" y="1294666"/>
            <a:ext cx="0" cy="55021"/>
          </a:xfrm>
          <a:custGeom>
            <a:avLst/>
            <a:gdLst/>
            <a:ahLst/>
            <a:cxnLst/>
            <a:rect l="l" t="t" r="r" b="b"/>
            <a:pathLst>
              <a:path h="55021">
                <a:moveTo>
                  <a:pt x="0" y="0"/>
                </a:moveTo>
                <a:lnTo>
                  <a:pt x="0" y="55021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0" name="object 470"/>
          <p:cNvSpPr/>
          <p:nvPr/>
        </p:nvSpPr>
        <p:spPr>
          <a:xfrm>
            <a:off x="9355949" y="1292165"/>
            <a:ext cx="0" cy="60023"/>
          </a:xfrm>
          <a:custGeom>
            <a:avLst/>
            <a:gdLst/>
            <a:ahLst/>
            <a:cxnLst/>
            <a:rect l="l" t="t" r="r" b="b"/>
            <a:pathLst>
              <a:path h="60023">
                <a:moveTo>
                  <a:pt x="0" y="0"/>
                </a:moveTo>
                <a:lnTo>
                  <a:pt x="0" y="60023"/>
                </a:lnTo>
              </a:path>
            </a:pathLst>
          </a:custGeom>
          <a:ln w="9009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1" name="object 471"/>
          <p:cNvSpPr/>
          <p:nvPr/>
        </p:nvSpPr>
        <p:spPr>
          <a:xfrm>
            <a:off x="1688007" y="1479988"/>
            <a:ext cx="8659371" cy="0"/>
          </a:xfrm>
          <a:custGeom>
            <a:avLst/>
            <a:gdLst/>
            <a:ahLst/>
            <a:cxnLst/>
            <a:rect l="l" t="t" r="r" b="b"/>
            <a:pathLst>
              <a:path w="8659371">
                <a:moveTo>
                  <a:pt x="0" y="0"/>
                </a:moveTo>
                <a:lnTo>
                  <a:pt x="8659371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2" name="object 472"/>
          <p:cNvSpPr/>
          <p:nvPr/>
        </p:nvSpPr>
        <p:spPr>
          <a:xfrm>
            <a:off x="1684138" y="1479988"/>
            <a:ext cx="8667109" cy="0"/>
          </a:xfrm>
          <a:custGeom>
            <a:avLst/>
            <a:gdLst/>
            <a:ahLst/>
            <a:cxnLst/>
            <a:rect l="l" t="t" r="r" b="b"/>
            <a:pathLst>
              <a:path w="8667109">
                <a:moveTo>
                  <a:pt x="0" y="0"/>
                </a:moveTo>
                <a:lnTo>
                  <a:pt x="8667109" y="0"/>
                </a:lnTo>
              </a:path>
            </a:pathLst>
          </a:custGeom>
          <a:ln w="627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3" name="object 473"/>
          <p:cNvSpPr/>
          <p:nvPr/>
        </p:nvSpPr>
        <p:spPr>
          <a:xfrm>
            <a:off x="1688007" y="1610205"/>
            <a:ext cx="8659371" cy="0"/>
          </a:xfrm>
          <a:custGeom>
            <a:avLst/>
            <a:gdLst/>
            <a:ahLst/>
            <a:cxnLst/>
            <a:rect l="l" t="t" r="r" b="b"/>
            <a:pathLst>
              <a:path w="8659371">
                <a:moveTo>
                  <a:pt x="0" y="0"/>
                </a:moveTo>
                <a:lnTo>
                  <a:pt x="8659371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4" name="object 474"/>
          <p:cNvSpPr/>
          <p:nvPr/>
        </p:nvSpPr>
        <p:spPr>
          <a:xfrm>
            <a:off x="1684138" y="1610205"/>
            <a:ext cx="8667109" cy="0"/>
          </a:xfrm>
          <a:custGeom>
            <a:avLst/>
            <a:gdLst/>
            <a:ahLst/>
            <a:cxnLst/>
            <a:rect l="l" t="t" r="r" b="b"/>
            <a:pathLst>
              <a:path w="8667109">
                <a:moveTo>
                  <a:pt x="0" y="0"/>
                </a:moveTo>
                <a:lnTo>
                  <a:pt x="8667109" y="0"/>
                </a:lnTo>
              </a:path>
            </a:pathLst>
          </a:custGeom>
          <a:ln w="627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5" name="object 475"/>
          <p:cNvSpPr/>
          <p:nvPr/>
        </p:nvSpPr>
        <p:spPr>
          <a:xfrm>
            <a:off x="1688007" y="1740256"/>
            <a:ext cx="8659371" cy="0"/>
          </a:xfrm>
          <a:custGeom>
            <a:avLst/>
            <a:gdLst/>
            <a:ahLst/>
            <a:cxnLst/>
            <a:rect l="l" t="t" r="r" b="b"/>
            <a:pathLst>
              <a:path w="8659371">
                <a:moveTo>
                  <a:pt x="0" y="0"/>
                </a:moveTo>
                <a:lnTo>
                  <a:pt x="8659371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6" name="object 476"/>
          <p:cNvSpPr/>
          <p:nvPr/>
        </p:nvSpPr>
        <p:spPr>
          <a:xfrm>
            <a:off x="1684138" y="1740256"/>
            <a:ext cx="8667109" cy="0"/>
          </a:xfrm>
          <a:custGeom>
            <a:avLst/>
            <a:gdLst/>
            <a:ahLst/>
            <a:cxnLst/>
            <a:rect l="l" t="t" r="r" b="b"/>
            <a:pathLst>
              <a:path w="8667109">
                <a:moveTo>
                  <a:pt x="0" y="0"/>
                </a:moveTo>
                <a:lnTo>
                  <a:pt x="8667109" y="0"/>
                </a:lnTo>
              </a:path>
            </a:pathLst>
          </a:custGeom>
          <a:ln w="627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7" name="object 477"/>
          <p:cNvSpPr/>
          <p:nvPr/>
        </p:nvSpPr>
        <p:spPr>
          <a:xfrm>
            <a:off x="1688007" y="1870556"/>
            <a:ext cx="8659371" cy="0"/>
          </a:xfrm>
          <a:custGeom>
            <a:avLst/>
            <a:gdLst/>
            <a:ahLst/>
            <a:cxnLst/>
            <a:rect l="l" t="t" r="r" b="b"/>
            <a:pathLst>
              <a:path w="8659371">
                <a:moveTo>
                  <a:pt x="0" y="0"/>
                </a:moveTo>
                <a:lnTo>
                  <a:pt x="8659371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8" name="object 478"/>
          <p:cNvSpPr/>
          <p:nvPr/>
        </p:nvSpPr>
        <p:spPr>
          <a:xfrm>
            <a:off x="1684138" y="1870556"/>
            <a:ext cx="8667109" cy="0"/>
          </a:xfrm>
          <a:custGeom>
            <a:avLst/>
            <a:gdLst/>
            <a:ahLst/>
            <a:cxnLst/>
            <a:rect l="l" t="t" r="r" b="b"/>
            <a:pathLst>
              <a:path w="8667109">
                <a:moveTo>
                  <a:pt x="0" y="0"/>
                </a:moveTo>
                <a:lnTo>
                  <a:pt x="8667109" y="0"/>
                </a:lnTo>
              </a:path>
            </a:pathLst>
          </a:custGeom>
          <a:ln w="627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9" name="object 479"/>
          <p:cNvSpPr/>
          <p:nvPr/>
        </p:nvSpPr>
        <p:spPr>
          <a:xfrm>
            <a:off x="3330244" y="1484990"/>
            <a:ext cx="0" cy="385566"/>
          </a:xfrm>
          <a:custGeom>
            <a:avLst/>
            <a:gdLst/>
            <a:ahLst/>
            <a:cxnLst/>
            <a:rect l="l" t="t" r="r" b="b"/>
            <a:pathLst>
              <a:path h="385566">
                <a:moveTo>
                  <a:pt x="0" y="0"/>
                </a:moveTo>
                <a:lnTo>
                  <a:pt x="0" y="385566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0" name="object 480"/>
          <p:cNvSpPr/>
          <p:nvPr/>
        </p:nvSpPr>
        <p:spPr>
          <a:xfrm>
            <a:off x="3330244" y="1482489"/>
            <a:ext cx="0" cy="390568"/>
          </a:xfrm>
          <a:custGeom>
            <a:avLst/>
            <a:gdLst/>
            <a:ahLst/>
            <a:cxnLst/>
            <a:rect l="l" t="t" r="r" b="b"/>
            <a:pathLst>
              <a:path h="390568">
                <a:moveTo>
                  <a:pt x="0" y="0"/>
                </a:moveTo>
                <a:lnTo>
                  <a:pt x="0" y="390568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1" name="object 481"/>
          <p:cNvSpPr/>
          <p:nvPr/>
        </p:nvSpPr>
        <p:spPr>
          <a:xfrm>
            <a:off x="1688007" y="2000607"/>
            <a:ext cx="8659371" cy="0"/>
          </a:xfrm>
          <a:custGeom>
            <a:avLst/>
            <a:gdLst/>
            <a:ahLst/>
            <a:cxnLst/>
            <a:rect l="l" t="t" r="r" b="b"/>
            <a:pathLst>
              <a:path w="8659371">
                <a:moveTo>
                  <a:pt x="0" y="0"/>
                </a:moveTo>
                <a:lnTo>
                  <a:pt x="8659371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2" name="object 482"/>
          <p:cNvSpPr/>
          <p:nvPr/>
        </p:nvSpPr>
        <p:spPr>
          <a:xfrm>
            <a:off x="1684138" y="2000607"/>
            <a:ext cx="8667109" cy="0"/>
          </a:xfrm>
          <a:custGeom>
            <a:avLst/>
            <a:gdLst/>
            <a:ahLst/>
            <a:cxnLst/>
            <a:rect l="l" t="t" r="r" b="b"/>
            <a:pathLst>
              <a:path w="8667109">
                <a:moveTo>
                  <a:pt x="0" y="0"/>
                </a:moveTo>
                <a:lnTo>
                  <a:pt x="8667109" y="0"/>
                </a:lnTo>
              </a:path>
            </a:pathLst>
          </a:custGeom>
          <a:ln w="627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3" name="object 483"/>
          <p:cNvSpPr/>
          <p:nvPr/>
        </p:nvSpPr>
        <p:spPr>
          <a:xfrm>
            <a:off x="6730279" y="1484990"/>
            <a:ext cx="0" cy="385566"/>
          </a:xfrm>
          <a:custGeom>
            <a:avLst/>
            <a:gdLst/>
            <a:ahLst/>
            <a:cxnLst/>
            <a:rect l="l" t="t" r="r" b="b"/>
            <a:pathLst>
              <a:path h="385566">
                <a:moveTo>
                  <a:pt x="0" y="0"/>
                </a:moveTo>
                <a:lnTo>
                  <a:pt x="0" y="385566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4" name="object 484"/>
          <p:cNvSpPr/>
          <p:nvPr/>
        </p:nvSpPr>
        <p:spPr>
          <a:xfrm>
            <a:off x="6730279" y="1482489"/>
            <a:ext cx="0" cy="390568"/>
          </a:xfrm>
          <a:custGeom>
            <a:avLst/>
            <a:gdLst/>
            <a:ahLst/>
            <a:cxnLst/>
            <a:rect l="l" t="t" r="r" b="b"/>
            <a:pathLst>
              <a:path h="390568">
                <a:moveTo>
                  <a:pt x="0" y="0"/>
                </a:moveTo>
                <a:lnTo>
                  <a:pt x="0" y="390568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5" name="object 485"/>
          <p:cNvSpPr/>
          <p:nvPr/>
        </p:nvSpPr>
        <p:spPr>
          <a:xfrm>
            <a:off x="7334526" y="1484990"/>
            <a:ext cx="0" cy="385566"/>
          </a:xfrm>
          <a:custGeom>
            <a:avLst/>
            <a:gdLst/>
            <a:ahLst/>
            <a:cxnLst/>
            <a:rect l="l" t="t" r="r" b="b"/>
            <a:pathLst>
              <a:path h="385566">
                <a:moveTo>
                  <a:pt x="0" y="0"/>
                </a:moveTo>
                <a:lnTo>
                  <a:pt x="0" y="385566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6" name="object 486"/>
          <p:cNvSpPr/>
          <p:nvPr/>
        </p:nvSpPr>
        <p:spPr>
          <a:xfrm>
            <a:off x="7334526" y="1482489"/>
            <a:ext cx="0" cy="390568"/>
          </a:xfrm>
          <a:custGeom>
            <a:avLst/>
            <a:gdLst/>
            <a:ahLst/>
            <a:cxnLst/>
            <a:rect l="l" t="t" r="r" b="b"/>
            <a:pathLst>
              <a:path h="390568">
                <a:moveTo>
                  <a:pt x="0" y="0"/>
                </a:moveTo>
                <a:lnTo>
                  <a:pt x="0" y="390568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7" name="object 487"/>
          <p:cNvSpPr/>
          <p:nvPr/>
        </p:nvSpPr>
        <p:spPr>
          <a:xfrm>
            <a:off x="8287005" y="1484990"/>
            <a:ext cx="0" cy="385566"/>
          </a:xfrm>
          <a:custGeom>
            <a:avLst/>
            <a:gdLst/>
            <a:ahLst/>
            <a:cxnLst/>
            <a:rect l="l" t="t" r="r" b="b"/>
            <a:pathLst>
              <a:path h="385566">
                <a:moveTo>
                  <a:pt x="0" y="0"/>
                </a:moveTo>
                <a:lnTo>
                  <a:pt x="0" y="385566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8" name="object 488"/>
          <p:cNvSpPr/>
          <p:nvPr/>
        </p:nvSpPr>
        <p:spPr>
          <a:xfrm>
            <a:off x="8287006" y="1482489"/>
            <a:ext cx="0" cy="390568"/>
          </a:xfrm>
          <a:custGeom>
            <a:avLst/>
            <a:gdLst/>
            <a:ahLst/>
            <a:cxnLst/>
            <a:rect l="l" t="t" r="r" b="b"/>
            <a:pathLst>
              <a:path h="390568">
                <a:moveTo>
                  <a:pt x="0" y="0"/>
                </a:moveTo>
                <a:lnTo>
                  <a:pt x="0" y="390568"/>
                </a:lnTo>
              </a:path>
            </a:pathLst>
          </a:custGeom>
          <a:ln w="9009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9" name="object 489"/>
          <p:cNvSpPr/>
          <p:nvPr/>
        </p:nvSpPr>
        <p:spPr>
          <a:xfrm>
            <a:off x="1688007" y="2130824"/>
            <a:ext cx="8659371" cy="0"/>
          </a:xfrm>
          <a:custGeom>
            <a:avLst/>
            <a:gdLst/>
            <a:ahLst/>
            <a:cxnLst/>
            <a:rect l="l" t="t" r="r" b="b"/>
            <a:pathLst>
              <a:path w="8659371">
                <a:moveTo>
                  <a:pt x="0" y="0"/>
                </a:moveTo>
                <a:lnTo>
                  <a:pt x="8659371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0" name="object 490"/>
          <p:cNvSpPr/>
          <p:nvPr/>
        </p:nvSpPr>
        <p:spPr>
          <a:xfrm>
            <a:off x="1684138" y="2130824"/>
            <a:ext cx="8667109" cy="0"/>
          </a:xfrm>
          <a:custGeom>
            <a:avLst/>
            <a:gdLst/>
            <a:ahLst/>
            <a:cxnLst/>
            <a:rect l="l" t="t" r="r" b="b"/>
            <a:pathLst>
              <a:path w="8667109">
                <a:moveTo>
                  <a:pt x="0" y="0"/>
                </a:moveTo>
                <a:lnTo>
                  <a:pt x="8667109" y="0"/>
                </a:lnTo>
              </a:path>
            </a:pathLst>
          </a:custGeom>
          <a:ln w="627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1" name="object 491"/>
          <p:cNvSpPr/>
          <p:nvPr/>
        </p:nvSpPr>
        <p:spPr>
          <a:xfrm>
            <a:off x="3330244" y="2005609"/>
            <a:ext cx="0" cy="125215"/>
          </a:xfrm>
          <a:custGeom>
            <a:avLst/>
            <a:gdLst/>
            <a:ahLst/>
            <a:cxnLst/>
            <a:rect l="l" t="t" r="r" b="b"/>
            <a:pathLst>
              <a:path h="125215">
                <a:moveTo>
                  <a:pt x="0" y="0"/>
                </a:moveTo>
                <a:lnTo>
                  <a:pt x="0" y="125215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2" name="object 492"/>
          <p:cNvSpPr/>
          <p:nvPr/>
        </p:nvSpPr>
        <p:spPr>
          <a:xfrm>
            <a:off x="3330244" y="2003066"/>
            <a:ext cx="0" cy="130258"/>
          </a:xfrm>
          <a:custGeom>
            <a:avLst/>
            <a:gdLst/>
            <a:ahLst/>
            <a:cxnLst/>
            <a:rect l="l" t="t" r="r" b="b"/>
            <a:pathLst>
              <a:path h="130258">
                <a:moveTo>
                  <a:pt x="0" y="0"/>
                </a:moveTo>
                <a:lnTo>
                  <a:pt x="0" y="130258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3" name="object 493"/>
          <p:cNvSpPr/>
          <p:nvPr/>
        </p:nvSpPr>
        <p:spPr>
          <a:xfrm>
            <a:off x="5018525" y="1484990"/>
            <a:ext cx="0" cy="125215"/>
          </a:xfrm>
          <a:custGeom>
            <a:avLst/>
            <a:gdLst/>
            <a:ahLst/>
            <a:cxnLst/>
            <a:rect l="l" t="t" r="r" b="b"/>
            <a:pathLst>
              <a:path h="125215">
                <a:moveTo>
                  <a:pt x="0" y="0"/>
                </a:moveTo>
                <a:lnTo>
                  <a:pt x="0" y="125215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4" name="object 494"/>
          <p:cNvSpPr/>
          <p:nvPr/>
        </p:nvSpPr>
        <p:spPr>
          <a:xfrm>
            <a:off x="5018525" y="1482447"/>
            <a:ext cx="0" cy="130258"/>
          </a:xfrm>
          <a:custGeom>
            <a:avLst/>
            <a:gdLst/>
            <a:ahLst/>
            <a:cxnLst/>
            <a:rect l="l" t="t" r="r" b="b"/>
            <a:pathLst>
              <a:path h="130258">
                <a:moveTo>
                  <a:pt x="0" y="0"/>
                </a:moveTo>
                <a:lnTo>
                  <a:pt x="0" y="130258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5" name="object 495"/>
          <p:cNvSpPr/>
          <p:nvPr/>
        </p:nvSpPr>
        <p:spPr>
          <a:xfrm>
            <a:off x="1688007" y="2261125"/>
            <a:ext cx="8659371" cy="0"/>
          </a:xfrm>
          <a:custGeom>
            <a:avLst/>
            <a:gdLst/>
            <a:ahLst/>
            <a:cxnLst/>
            <a:rect l="l" t="t" r="r" b="b"/>
            <a:pathLst>
              <a:path w="8659371">
                <a:moveTo>
                  <a:pt x="0" y="0"/>
                </a:moveTo>
                <a:lnTo>
                  <a:pt x="8659371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6" name="object 496"/>
          <p:cNvSpPr/>
          <p:nvPr/>
        </p:nvSpPr>
        <p:spPr>
          <a:xfrm>
            <a:off x="1684138" y="2261125"/>
            <a:ext cx="8667109" cy="0"/>
          </a:xfrm>
          <a:custGeom>
            <a:avLst/>
            <a:gdLst/>
            <a:ahLst/>
            <a:cxnLst/>
            <a:rect l="l" t="t" r="r" b="b"/>
            <a:pathLst>
              <a:path w="8667109">
                <a:moveTo>
                  <a:pt x="0" y="0"/>
                </a:moveTo>
                <a:lnTo>
                  <a:pt x="8667109" y="0"/>
                </a:lnTo>
              </a:path>
            </a:pathLst>
          </a:custGeom>
          <a:ln w="627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7" name="object 497"/>
          <p:cNvSpPr/>
          <p:nvPr/>
        </p:nvSpPr>
        <p:spPr>
          <a:xfrm>
            <a:off x="7334526" y="2135826"/>
            <a:ext cx="0" cy="125298"/>
          </a:xfrm>
          <a:custGeom>
            <a:avLst/>
            <a:gdLst/>
            <a:ahLst/>
            <a:cxnLst/>
            <a:rect l="l" t="t" r="r" b="b"/>
            <a:pathLst>
              <a:path h="125298">
                <a:moveTo>
                  <a:pt x="0" y="0"/>
                </a:moveTo>
                <a:lnTo>
                  <a:pt x="0" y="125298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8" name="object 498"/>
          <p:cNvSpPr/>
          <p:nvPr/>
        </p:nvSpPr>
        <p:spPr>
          <a:xfrm>
            <a:off x="7334526" y="2133367"/>
            <a:ext cx="0" cy="130258"/>
          </a:xfrm>
          <a:custGeom>
            <a:avLst/>
            <a:gdLst/>
            <a:ahLst/>
            <a:cxnLst/>
            <a:rect l="l" t="t" r="r" b="b"/>
            <a:pathLst>
              <a:path h="130258">
                <a:moveTo>
                  <a:pt x="0" y="0"/>
                </a:moveTo>
                <a:lnTo>
                  <a:pt x="0" y="130258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9" name="object 499"/>
          <p:cNvSpPr/>
          <p:nvPr/>
        </p:nvSpPr>
        <p:spPr>
          <a:xfrm>
            <a:off x="1688007" y="2391175"/>
            <a:ext cx="8659371" cy="0"/>
          </a:xfrm>
          <a:custGeom>
            <a:avLst/>
            <a:gdLst/>
            <a:ahLst/>
            <a:cxnLst/>
            <a:rect l="l" t="t" r="r" b="b"/>
            <a:pathLst>
              <a:path w="8659371">
                <a:moveTo>
                  <a:pt x="0" y="0"/>
                </a:moveTo>
                <a:lnTo>
                  <a:pt x="8659371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0" name="object 500"/>
          <p:cNvSpPr/>
          <p:nvPr/>
        </p:nvSpPr>
        <p:spPr>
          <a:xfrm>
            <a:off x="1684138" y="2391175"/>
            <a:ext cx="8667109" cy="0"/>
          </a:xfrm>
          <a:custGeom>
            <a:avLst/>
            <a:gdLst/>
            <a:ahLst/>
            <a:cxnLst/>
            <a:rect l="l" t="t" r="r" b="b"/>
            <a:pathLst>
              <a:path w="8667109">
                <a:moveTo>
                  <a:pt x="0" y="0"/>
                </a:moveTo>
                <a:lnTo>
                  <a:pt x="8667109" y="0"/>
                </a:lnTo>
              </a:path>
            </a:pathLst>
          </a:custGeom>
          <a:ln w="6272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1" name="object 501"/>
          <p:cNvSpPr/>
          <p:nvPr/>
        </p:nvSpPr>
        <p:spPr>
          <a:xfrm>
            <a:off x="1688007" y="2521393"/>
            <a:ext cx="5034533" cy="0"/>
          </a:xfrm>
          <a:custGeom>
            <a:avLst/>
            <a:gdLst/>
            <a:ahLst/>
            <a:cxnLst/>
            <a:rect l="l" t="t" r="r" b="b"/>
            <a:pathLst>
              <a:path w="5034533">
                <a:moveTo>
                  <a:pt x="0" y="0"/>
                </a:moveTo>
                <a:lnTo>
                  <a:pt x="5034533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2" name="object 502"/>
          <p:cNvSpPr/>
          <p:nvPr/>
        </p:nvSpPr>
        <p:spPr>
          <a:xfrm>
            <a:off x="1684138" y="2521393"/>
            <a:ext cx="5042271" cy="0"/>
          </a:xfrm>
          <a:custGeom>
            <a:avLst/>
            <a:gdLst/>
            <a:ahLst/>
            <a:cxnLst/>
            <a:rect l="l" t="t" r="r" b="b"/>
            <a:pathLst>
              <a:path w="5042271">
                <a:moveTo>
                  <a:pt x="0" y="0"/>
                </a:moveTo>
                <a:lnTo>
                  <a:pt x="5042271" y="0"/>
                </a:lnTo>
              </a:path>
            </a:pathLst>
          </a:custGeom>
          <a:ln w="6272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3" name="object 503"/>
          <p:cNvSpPr/>
          <p:nvPr/>
        </p:nvSpPr>
        <p:spPr>
          <a:xfrm>
            <a:off x="6730279" y="2135826"/>
            <a:ext cx="0" cy="380564"/>
          </a:xfrm>
          <a:custGeom>
            <a:avLst/>
            <a:gdLst/>
            <a:ahLst/>
            <a:cxnLst/>
            <a:rect l="l" t="t" r="r" b="b"/>
            <a:pathLst>
              <a:path h="380564">
                <a:moveTo>
                  <a:pt x="0" y="0"/>
                </a:moveTo>
                <a:lnTo>
                  <a:pt x="0" y="380564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4" name="object 504"/>
          <p:cNvSpPr/>
          <p:nvPr/>
        </p:nvSpPr>
        <p:spPr>
          <a:xfrm>
            <a:off x="6730279" y="2133325"/>
            <a:ext cx="0" cy="385566"/>
          </a:xfrm>
          <a:custGeom>
            <a:avLst/>
            <a:gdLst/>
            <a:ahLst/>
            <a:cxnLst/>
            <a:rect l="l" t="t" r="r" b="b"/>
            <a:pathLst>
              <a:path h="385566">
                <a:moveTo>
                  <a:pt x="0" y="0"/>
                </a:moveTo>
                <a:lnTo>
                  <a:pt x="0" y="385566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5" name="object 505"/>
          <p:cNvSpPr/>
          <p:nvPr/>
        </p:nvSpPr>
        <p:spPr>
          <a:xfrm>
            <a:off x="7334526" y="2396177"/>
            <a:ext cx="0" cy="120213"/>
          </a:xfrm>
          <a:custGeom>
            <a:avLst/>
            <a:gdLst/>
            <a:ahLst/>
            <a:cxnLst/>
            <a:rect l="l" t="t" r="r" b="b"/>
            <a:pathLst>
              <a:path h="120213">
                <a:moveTo>
                  <a:pt x="0" y="0"/>
                </a:moveTo>
                <a:lnTo>
                  <a:pt x="0" y="120213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6" name="object 506"/>
          <p:cNvSpPr/>
          <p:nvPr/>
        </p:nvSpPr>
        <p:spPr>
          <a:xfrm>
            <a:off x="7334526" y="2393635"/>
            <a:ext cx="0" cy="125257"/>
          </a:xfrm>
          <a:custGeom>
            <a:avLst/>
            <a:gdLst/>
            <a:ahLst/>
            <a:cxnLst/>
            <a:rect l="l" t="t" r="r" b="b"/>
            <a:pathLst>
              <a:path h="125257">
                <a:moveTo>
                  <a:pt x="0" y="0"/>
                </a:moveTo>
                <a:lnTo>
                  <a:pt x="0" y="125257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7" name="object 507"/>
          <p:cNvSpPr/>
          <p:nvPr/>
        </p:nvSpPr>
        <p:spPr>
          <a:xfrm>
            <a:off x="8287005" y="2135826"/>
            <a:ext cx="0" cy="380564"/>
          </a:xfrm>
          <a:custGeom>
            <a:avLst/>
            <a:gdLst/>
            <a:ahLst/>
            <a:cxnLst/>
            <a:rect l="l" t="t" r="r" b="b"/>
            <a:pathLst>
              <a:path h="380564">
                <a:moveTo>
                  <a:pt x="0" y="0"/>
                </a:moveTo>
                <a:lnTo>
                  <a:pt x="0" y="380564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8" name="object 508"/>
          <p:cNvSpPr/>
          <p:nvPr/>
        </p:nvSpPr>
        <p:spPr>
          <a:xfrm>
            <a:off x="8287006" y="2133325"/>
            <a:ext cx="0" cy="385566"/>
          </a:xfrm>
          <a:custGeom>
            <a:avLst/>
            <a:gdLst/>
            <a:ahLst/>
            <a:cxnLst/>
            <a:rect l="l" t="t" r="r" b="b"/>
            <a:pathLst>
              <a:path h="385566">
                <a:moveTo>
                  <a:pt x="0" y="0"/>
                </a:moveTo>
                <a:lnTo>
                  <a:pt x="0" y="385566"/>
                </a:lnTo>
              </a:path>
            </a:pathLst>
          </a:custGeom>
          <a:ln w="9009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9" name="object 509"/>
          <p:cNvSpPr/>
          <p:nvPr/>
        </p:nvSpPr>
        <p:spPr>
          <a:xfrm>
            <a:off x="6730279" y="2521393"/>
            <a:ext cx="2625541" cy="0"/>
          </a:xfrm>
          <a:custGeom>
            <a:avLst/>
            <a:gdLst/>
            <a:ahLst/>
            <a:cxnLst/>
            <a:rect l="l" t="t" r="r" b="b"/>
            <a:pathLst>
              <a:path w="2625541">
                <a:moveTo>
                  <a:pt x="0" y="0"/>
                </a:moveTo>
                <a:lnTo>
                  <a:pt x="2625541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0" name="object 510"/>
          <p:cNvSpPr/>
          <p:nvPr/>
        </p:nvSpPr>
        <p:spPr>
          <a:xfrm>
            <a:off x="6726410" y="2521393"/>
            <a:ext cx="2633408" cy="0"/>
          </a:xfrm>
          <a:custGeom>
            <a:avLst/>
            <a:gdLst/>
            <a:ahLst/>
            <a:cxnLst/>
            <a:rect l="l" t="t" r="r" b="b"/>
            <a:pathLst>
              <a:path w="2633408">
                <a:moveTo>
                  <a:pt x="0" y="0"/>
                </a:moveTo>
                <a:lnTo>
                  <a:pt x="2633408" y="0"/>
                </a:lnTo>
              </a:path>
            </a:pathLst>
          </a:custGeom>
          <a:ln w="627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1" name="object 511"/>
          <p:cNvSpPr/>
          <p:nvPr/>
        </p:nvSpPr>
        <p:spPr>
          <a:xfrm>
            <a:off x="9355820" y="1484990"/>
            <a:ext cx="0" cy="1031400"/>
          </a:xfrm>
          <a:custGeom>
            <a:avLst/>
            <a:gdLst/>
            <a:ahLst/>
            <a:cxnLst/>
            <a:rect l="l" t="t" r="r" b="b"/>
            <a:pathLst>
              <a:path h="1031400">
                <a:moveTo>
                  <a:pt x="0" y="0"/>
                </a:moveTo>
                <a:lnTo>
                  <a:pt x="0" y="1031400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2" name="object 512"/>
          <p:cNvSpPr/>
          <p:nvPr/>
        </p:nvSpPr>
        <p:spPr>
          <a:xfrm>
            <a:off x="9355949" y="1482489"/>
            <a:ext cx="0" cy="1036402"/>
          </a:xfrm>
          <a:custGeom>
            <a:avLst/>
            <a:gdLst/>
            <a:ahLst/>
            <a:cxnLst/>
            <a:rect l="l" t="t" r="r" b="b"/>
            <a:pathLst>
              <a:path h="1036402">
                <a:moveTo>
                  <a:pt x="0" y="0"/>
                </a:moveTo>
                <a:lnTo>
                  <a:pt x="0" y="1036402"/>
                </a:lnTo>
              </a:path>
            </a:pathLst>
          </a:custGeom>
          <a:ln w="9009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3" name="object 513"/>
          <p:cNvSpPr/>
          <p:nvPr/>
        </p:nvSpPr>
        <p:spPr>
          <a:xfrm>
            <a:off x="9363687" y="2521393"/>
            <a:ext cx="983691" cy="0"/>
          </a:xfrm>
          <a:custGeom>
            <a:avLst/>
            <a:gdLst/>
            <a:ahLst/>
            <a:cxnLst/>
            <a:rect l="l" t="t" r="r" b="b"/>
            <a:pathLst>
              <a:path w="983691">
                <a:moveTo>
                  <a:pt x="0" y="0"/>
                </a:moveTo>
                <a:lnTo>
                  <a:pt x="983691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4" name="object 514"/>
          <p:cNvSpPr/>
          <p:nvPr/>
        </p:nvSpPr>
        <p:spPr>
          <a:xfrm>
            <a:off x="9359818" y="2521393"/>
            <a:ext cx="991494" cy="0"/>
          </a:xfrm>
          <a:custGeom>
            <a:avLst/>
            <a:gdLst/>
            <a:ahLst/>
            <a:cxnLst/>
            <a:rect l="l" t="t" r="r" b="b"/>
            <a:pathLst>
              <a:path w="991494">
                <a:moveTo>
                  <a:pt x="0" y="0"/>
                </a:moveTo>
                <a:lnTo>
                  <a:pt x="991494" y="0"/>
                </a:lnTo>
              </a:path>
            </a:pathLst>
          </a:custGeom>
          <a:ln w="6272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5" name="object 515"/>
          <p:cNvSpPr/>
          <p:nvPr/>
        </p:nvSpPr>
        <p:spPr>
          <a:xfrm>
            <a:off x="1688007" y="2651443"/>
            <a:ext cx="8659371" cy="0"/>
          </a:xfrm>
          <a:custGeom>
            <a:avLst/>
            <a:gdLst/>
            <a:ahLst/>
            <a:cxnLst/>
            <a:rect l="l" t="t" r="r" b="b"/>
            <a:pathLst>
              <a:path w="8659371">
                <a:moveTo>
                  <a:pt x="0" y="0"/>
                </a:moveTo>
                <a:lnTo>
                  <a:pt x="8659371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6" name="object 516"/>
          <p:cNvSpPr/>
          <p:nvPr/>
        </p:nvSpPr>
        <p:spPr>
          <a:xfrm>
            <a:off x="1684138" y="2651589"/>
            <a:ext cx="8667109" cy="0"/>
          </a:xfrm>
          <a:custGeom>
            <a:avLst/>
            <a:gdLst/>
            <a:ahLst/>
            <a:cxnLst/>
            <a:rect l="l" t="t" r="r" b="b"/>
            <a:pathLst>
              <a:path w="8667109">
                <a:moveTo>
                  <a:pt x="0" y="0"/>
                </a:moveTo>
                <a:lnTo>
                  <a:pt x="8667109" y="0"/>
                </a:lnTo>
              </a:path>
            </a:pathLst>
          </a:custGeom>
          <a:ln w="6480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7" name="object 517"/>
          <p:cNvSpPr/>
          <p:nvPr/>
        </p:nvSpPr>
        <p:spPr>
          <a:xfrm>
            <a:off x="1688007" y="2786746"/>
            <a:ext cx="116077" cy="0"/>
          </a:xfrm>
          <a:custGeom>
            <a:avLst/>
            <a:gdLst/>
            <a:ahLst/>
            <a:cxnLst/>
            <a:rect l="l" t="t" r="r" b="b"/>
            <a:pathLst>
              <a:path w="116077">
                <a:moveTo>
                  <a:pt x="0" y="0"/>
                </a:moveTo>
                <a:lnTo>
                  <a:pt x="116077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8" name="object 518"/>
          <p:cNvSpPr/>
          <p:nvPr/>
        </p:nvSpPr>
        <p:spPr>
          <a:xfrm>
            <a:off x="1684138" y="2786746"/>
            <a:ext cx="123815" cy="0"/>
          </a:xfrm>
          <a:custGeom>
            <a:avLst/>
            <a:gdLst/>
            <a:ahLst/>
            <a:cxnLst/>
            <a:rect l="l" t="t" r="r" b="b"/>
            <a:pathLst>
              <a:path w="123815">
                <a:moveTo>
                  <a:pt x="0" y="0"/>
                </a:moveTo>
                <a:lnTo>
                  <a:pt x="123815" y="0"/>
                </a:lnTo>
              </a:path>
            </a:pathLst>
          </a:custGeom>
          <a:ln w="6272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9" name="object 519"/>
          <p:cNvSpPr/>
          <p:nvPr/>
        </p:nvSpPr>
        <p:spPr>
          <a:xfrm>
            <a:off x="1811823" y="1294666"/>
            <a:ext cx="0" cy="1482076"/>
          </a:xfrm>
          <a:custGeom>
            <a:avLst/>
            <a:gdLst/>
            <a:ahLst/>
            <a:cxnLst/>
            <a:rect l="l" t="t" r="r" b="b"/>
            <a:pathLst>
              <a:path h="1482076">
                <a:moveTo>
                  <a:pt x="0" y="0"/>
                </a:moveTo>
                <a:lnTo>
                  <a:pt x="0" y="1482076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0" name="object 520"/>
          <p:cNvSpPr/>
          <p:nvPr/>
        </p:nvSpPr>
        <p:spPr>
          <a:xfrm>
            <a:off x="1811823" y="1292165"/>
            <a:ext cx="0" cy="1487078"/>
          </a:xfrm>
          <a:custGeom>
            <a:avLst/>
            <a:gdLst/>
            <a:ahLst/>
            <a:cxnLst/>
            <a:rect l="l" t="t" r="r" b="b"/>
            <a:pathLst>
              <a:path h="1487078">
                <a:moveTo>
                  <a:pt x="0" y="0"/>
                </a:moveTo>
                <a:lnTo>
                  <a:pt x="0" y="1487078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1" name="object 521"/>
          <p:cNvSpPr/>
          <p:nvPr/>
        </p:nvSpPr>
        <p:spPr>
          <a:xfrm>
            <a:off x="1807954" y="2784245"/>
            <a:ext cx="8450432" cy="0"/>
          </a:xfrm>
          <a:custGeom>
            <a:avLst/>
            <a:gdLst/>
            <a:ahLst/>
            <a:cxnLst/>
            <a:rect l="l" t="t" r="r" b="b"/>
            <a:pathLst>
              <a:path w="8450432">
                <a:moveTo>
                  <a:pt x="0" y="0"/>
                </a:moveTo>
                <a:lnTo>
                  <a:pt x="8450432" y="0"/>
                </a:lnTo>
              </a:path>
            </a:pathLst>
          </a:custGeom>
          <a:ln w="1127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2" name="object 522"/>
          <p:cNvSpPr/>
          <p:nvPr/>
        </p:nvSpPr>
        <p:spPr>
          <a:xfrm>
            <a:off x="10254517" y="1294666"/>
            <a:ext cx="0" cy="1482076"/>
          </a:xfrm>
          <a:custGeom>
            <a:avLst/>
            <a:gdLst/>
            <a:ahLst/>
            <a:cxnLst/>
            <a:rect l="l" t="t" r="r" b="b"/>
            <a:pathLst>
              <a:path h="1482076">
                <a:moveTo>
                  <a:pt x="0" y="0"/>
                </a:moveTo>
                <a:lnTo>
                  <a:pt x="0" y="1482076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3" name="object 523"/>
          <p:cNvSpPr/>
          <p:nvPr/>
        </p:nvSpPr>
        <p:spPr>
          <a:xfrm>
            <a:off x="10254517" y="1292165"/>
            <a:ext cx="0" cy="1487078"/>
          </a:xfrm>
          <a:custGeom>
            <a:avLst/>
            <a:gdLst/>
            <a:ahLst/>
            <a:cxnLst/>
            <a:rect l="l" t="t" r="r" b="b"/>
            <a:pathLst>
              <a:path h="1487078">
                <a:moveTo>
                  <a:pt x="0" y="0"/>
                </a:moveTo>
                <a:lnTo>
                  <a:pt x="0" y="1487078"/>
                </a:lnTo>
              </a:path>
            </a:pathLst>
          </a:custGeom>
          <a:ln w="9009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4" name="object 524"/>
          <p:cNvSpPr/>
          <p:nvPr/>
        </p:nvSpPr>
        <p:spPr>
          <a:xfrm>
            <a:off x="10262255" y="2786746"/>
            <a:ext cx="85123" cy="0"/>
          </a:xfrm>
          <a:custGeom>
            <a:avLst/>
            <a:gdLst/>
            <a:ahLst/>
            <a:cxnLst/>
            <a:rect l="l" t="t" r="r" b="b"/>
            <a:pathLst>
              <a:path w="85123">
                <a:moveTo>
                  <a:pt x="0" y="0"/>
                </a:moveTo>
                <a:lnTo>
                  <a:pt x="85123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5" name="object 525"/>
          <p:cNvSpPr/>
          <p:nvPr/>
        </p:nvSpPr>
        <p:spPr>
          <a:xfrm>
            <a:off x="10258386" y="2786746"/>
            <a:ext cx="92861" cy="0"/>
          </a:xfrm>
          <a:custGeom>
            <a:avLst/>
            <a:gdLst/>
            <a:ahLst/>
            <a:cxnLst/>
            <a:rect l="l" t="t" r="r" b="b"/>
            <a:pathLst>
              <a:path w="92861">
                <a:moveTo>
                  <a:pt x="0" y="0"/>
                </a:moveTo>
                <a:lnTo>
                  <a:pt x="92861" y="0"/>
                </a:lnTo>
              </a:path>
            </a:pathLst>
          </a:custGeom>
          <a:ln w="6272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6" name="object 526"/>
          <p:cNvSpPr/>
          <p:nvPr/>
        </p:nvSpPr>
        <p:spPr>
          <a:xfrm>
            <a:off x="2323208" y="1484990"/>
            <a:ext cx="0" cy="1291752"/>
          </a:xfrm>
          <a:custGeom>
            <a:avLst/>
            <a:gdLst/>
            <a:ahLst/>
            <a:cxnLst/>
            <a:rect l="l" t="t" r="r" b="b"/>
            <a:pathLst>
              <a:path h="1291752">
                <a:moveTo>
                  <a:pt x="0" y="0"/>
                </a:moveTo>
                <a:lnTo>
                  <a:pt x="0" y="1291752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7" name="object 527"/>
          <p:cNvSpPr/>
          <p:nvPr/>
        </p:nvSpPr>
        <p:spPr>
          <a:xfrm>
            <a:off x="2323208" y="1482489"/>
            <a:ext cx="0" cy="1296754"/>
          </a:xfrm>
          <a:custGeom>
            <a:avLst/>
            <a:gdLst/>
            <a:ahLst/>
            <a:cxnLst/>
            <a:rect l="l" t="t" r="r" b="b"/>
            <a:pathLst>
              <a:path h="1296754">
                <a:moveTo>
                  <a:pt x="0" y="0"/>
                </a:moveTo>
                <a:lnTo>
                  <a:pt x="0" y="1296754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8" name="object 528"/>
          <p:cNvSpPr/>
          <p:nvPr/>
        </p:nvSpPr>
        <p:spPr>
          <a:xfrm>
            <a:off x="3330244" y="2266127"/>
            <a:ext cx="0" cy="510615"/>
          </a:xfrm>
          <a:custGeom>
            <a:avLst/>
            <a:gdLst/>
            <a:ahLst/>
            <a:cxnLst/>
            <a:rect l="l" t="t" r="r" b="b"/>
            <a:pathLst>
              <a:path h="510615">
                <a:moveTo>
                  <a:pt x="0" y="0"/>
                </a:moveTo>
                <a:lnTo>
                  <a:pt x="0" y="510615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9" name="object 529"/>
          <p:cNvSpPr/>
          <p:nvPr/>
        </p:nvSpPr>
        <p:spPr>
          <a:xfrm>
            <a:off x="3330244" y="2263626"/>
            <a:ext cx="0" cy="515617"/>
          </a:xfrm>
          <a:custGeom>
            <a:avLst/>
            <a:gdLst/>
            <a:ahLst/>
            <a:cxnLst/>
            <a:rect l="l" t="t" r="r" b="b"/>
            <a:pathLst>
              <a:path h="515617">
                <a:moveTo>
                  <a:pt x="0" y="0"/>
                </a:moveTo>
                <a:lnTo>
                  <a:pt x="0" y="515617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0" name="object 530"/>
          <p:cNvSpPr/>
          <p:nvPr/>
        </p:nvSpPr>
        <p:spPr>
          <a:xfrm>
            <a:off x="3570137" y="1484990"/>
            <a:ext cx="0" cy="1291752"/>
          </a:xfrm>
          <a:custGeom>
            <a:avLst/>
            <a:gdLst/>
            <a:ahLst/>
            <a:cxnLst/>
            <a:rect l="l" t="t" r="r" b="b"/>
            <a:pathLst>
              <a:path h="1291752">
                <a:moveTo>
                  <a:pt x="0" y="0"/>
                </a:moveTo>
                <a:lnTo>
                  <a:pt x="0" y="1291752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1" name="object 531"/>
          <p:cNvSpPr/>
          <p:nvPr/>
        </p:nvSpPr>
        <p:spPr>
          <a:xfrm>
            <a:off x="3570137" y="1482489"/>
            <a:ext cx="0" cy="1296754"/>
          </a:xfrm>
          <a:custGeom>
            <a:avLst/>
            <a:gdLst/>
            <a:ahLst/>
            <a:cxnLst/>
            <a:rect l="l" t="t" r="r" b="b"/>
            <a:pathLst>
              <a:path h="1296754">
                <a:moveTo>
                  <a:pt x="0" y="0"/>
                </a:moveTo>
                <a:lnTo>
                  <a:pt x="0" y="1296754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2" name="object 532"/>
          <p:cNvSpPr/>
          <p:nvPr/>
        </p:nvSpPr>
        <p:spPr>
          <a:xfrm>
            <a:off x="3771596" y="1484990"/>
            <a:ext cx="0" cy="1291752"/>
          </a:xfrm>
          <a:custGeom>
            <a:avLst/>
            <a:gdLst/>
            <a:ahLst/>
            <a:cxnLst/>
            <a:rect l="l" t="t" r="r" b="b"/>
            <a:pathLst>
              <a:path h="1291752">
                <a:moveTo>
                  <a:pt x="0" y="0"/>
                </a:moveTo>
                <a:lnTo>
                  <a:pt x="0" y="1291752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3" name="object 533"/>
          <p:cNvSpPr/>
          <p:nvPr/>
        </p:nvSpPr>
        <p:spPr>
          <a:xfrm>
            <a:off x="3771596" y="1482489"/>
            <a:ext cx="0" cy="1296754"/>
          </a:xfrm>
          <a:custGeom>
            <a:avLst/>
            <a:gdLst/>
            <a:ahLst/>
            <a:cxnLst/>
            <a:rect l="l" t="t" r="r" b="b"/>
            <a:pathLst>
              <a:path h="1296754">
                <a:moveTo>
                  <a:pt x="0" y="0"/>
                </a:moveTo>
                <a:lnTo>
                  <a:pt x="0" y="1296754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4" name="object 534"/>
          <p:cNvSpPr/>
          <p:nvPr/>
        </p:nvSpPr>
        <p:spPr>
          <a:xfrm>
            <a:off x="5018525" y="2266127"/>
            <a:ext cx="0" cy="510615"/>
          </a:xfrm>
          <a:custGeom>
            <a:avLst/>
            <a:gdLst/>
            <a:ahLst/>
            <a:cxnLst/>
            <a:rect l="l" t="t" r="r" b="b"/>
            <a:pathLst>
              <a:path h="510615">
                <a:moveTo>
                  <a:pt x="0" y="0"/>
                </a:moveTo>
                <a:lnTo>
                  <a:pt x="0" y="510615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5" name="object 535"/>
          <p:cNvSpPr/>
          <p:nvPr/>
        </p:nvSpPr>
        <p:spPr>
          <a:xfrm>
            <a:off x="5018525" y="2263626"/>
            <a:ext cx="0" cy="515617"/>
          </a:xfrm>
          <a:custGeom>
            <a:avLst/>
            <a:gdLst/>
            <a:ahLst/>
            <a:cxnLst/>
            <a:rect l="l" t="t" r="r" b="b"/>
            <a:pathLst>
              <a:path h="515617">
                <a:moveTo>
                  <a:pt x="0" y="0"/>
                </a:moveTo>
                <a:lnTo>
                  <a:pt x="0" y="515617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6" name="object 536"/>
          <p:cNvSpPr/>
          <p:nvPr/>
        </p:nvSpPr>
        <p:spPr>
          <a:xfrm>
            <a:off x="6730279" y="2526394"/>
            <a:ext cx="0" cy="250347"/>
          </a:xfrm>
          <a:custGeom>
            <a:avLst/>
            <a:gdLst/>
            <a:ahLst/>
            <a:cxnLst/>
            <a:rect l="l" t="t" r="r" b="b"/>
            <a:pathLst>
              <a:path h="250347">
                <a:moveTo>
                  <a:pt x="0" y="0"/>
                </a:moveTo>
                <a:lnTo>
                  <a:pt x="0" y="250347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7" name="object 537"/>
          <p:cNvSpPr/>
          <p:nvPr/>
        </p:nvSpPr>
        <p:spPr>
          <a:xfrm>
            <a:off x="6730279" y="2523935"/>
            <a:ext cx="0" cy="255307"/>
          </a:xfrm>
          <a:custGeom>
            <a:avLst/>
            <a:gdLst/>
            <a:ahLst/>
            <a:cxnLst/>
            <a:rect l="l" t="t" r="r" b="b"/>
            <a:pathLst>
              <a:path h="255307">
                <a:moveTo>
                  <a:pt x="0" y="0"/>
                </a:moveTo>
                <a:lnTo>
                  <a:pt x="0" y="255307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8" name="object 538"/>
          <p:cNvSpPr/>
          <p:nvPr/>
        </p:nvSpPr>
        <p:spPr>
          <a:xfrm>
            <a:off x="7334526" y="2526394"/>
            <a:ext cx="0" cy="250347"/>
          </a:xfrm>
          <a:custGeom>
            <a:avLst/>
            <a:gdLst/>
            <a:ahLst/>
            <a:cxnLst/>
            <a:rect l="l" t="t" r="r" b="b"/>
            <a:pathLst>
              <a:path h="250347">
                <a:moveTo>
                  <a:pt x="0" y="0"/>
                </a:moveTo>
                <a:lnTo>
                  <a:pt x="0" y="250347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9" name="object 539"/>
          <p:cNvSpPr/>
          <p:nvPr/>
        </p:nvSpPr>
        <p:spPr>
          <a:xfrm>
            <a:off x="7334526" y="2523935"/>
            <a:ext cx="0" cy="255307"/>
          </a:xfrm>
          <a:custGeom>
            <a:avLst/>
            <a:gdLst/>
            <a:ahLst/>
            <a:cxnLst/>
            <a:rect l="l" t="t" r="r" b="b"/>
            <a:pathLst>
              <a:path h="255307">
                <a:moveTo>
                  <a:pt x="0" y="0"/>
                </a:moveTo>
                <a:lnTo>
                  <a:pt x="0" y="255307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0" name="object 540"/>
          <p:cNvSpPr/>
          <p:nvPr/>
        </p:nvSpPr>
        <p:spPr>
          <a:xfrm>
            <a:off x="8287005" y="2526394"/>
            <a:ext cx="0" cy="250347"/>
          </a:xfrm>
          <a:custGeom>
            <a:avLst/>
            <a:gdLst/>
            <a:ahLst/>
            <a:cxnLst/>
            <a:rect l="l" t="t" r="r" b="b"/>
            <a:pathLst>
              <a:path h="250347">
                <a:moveTo>
                  <a:pt x="0" y="0"/>
                </a:moveTo>
                <a:lnTo>
                  <a:pt x="0" y="250347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1" name="object 541"/>
          <p:cNvSpPr/>
          <p:nvPr/>
        </p:nvSpPr>
        <p:spPr>
          <a:xfrm>
            <a:off x="8287006" y="2523935"/>
            <a:ext cx="0" cy="255307"/>
          </a:xfrm>
          <a:custGeom>
            <a:avLst/>
            <a:gdLst/>
            <a:ahLst/>
            <a:cxnLst/>
            <a:rect l="l" t="t" r="r" b="b"/>
            <a:pathLst>
              <a:path h="255307">
                <a:moveTo>
                  <a:pt x="0" y="0"/>
                </a:moveTo>
                <a:lnTo>
                  <a:pt x="0" y="255307"/>
                </a:lnTo>
              </a:path>
            </a:pathLst>
          </a:custGeom>
          <a:ln w="9009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2" name="object 542"/>
          <p:cNvSpPr/>
          <p:nvPr/>
        </p:nvSpPr>
        <p:spPr>
          <a:xfrm>
            <a:off x="9355820" y="2526394"/>
            <a:ext cx="0" cy="250347"/>
          </a:xfrm>
          <a:custGeom>
            <a:avLst/>
            <a:gdLst/>
            <a:ahLst/>
            <a:cxnLst/>
            <a:rect l="l" t="t" r="r" b="b"/>
            <a:pathLst>
              <a:path h="250347">
                <a:moveTo>
                  <a:pt x="0" y="0"/>
                </a:moveTo>
                <a:lnTo>
                  <a:pt x="0" y="250347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3" name="object 543"/>
          <p:cNvSpPr/>
          <p:nvPr/>
        </p:nvSpPr>
        <p:spPr>
          <a:xfrm>
            <a:off x="9355949" y="2523935"/>
            <a:ext cx="0" cy="255307"/>
          </a:xfrm>
          <a:custGeom>
            <a:avLst/>
            <a:gdLst/>
            <a:ahLst/>
            <a:cxnLst/>
            <a:rect l="l" t="t" r="r" b="b"/>
            <a:pathLst>
              <a:path h="255307">
                <a:moveTo>
                  <a:pt x="0" y="0"/>
                </a:moveTo>
                <a:lnTo>
                  <a:pt x="0" y="255307"/>
                </a:lnTo>
              </a:path>
            </a:pathLst>
          </a:custGeom>
          <a:ln w="9009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4" name="object 544"/>
          <p:cNvSpPr/>
          <p:nvPr/>
        </p:nvSpPr>
        <p:spPr>
          <a:xfrm>
            <a:off x="1688007" y="3177314"/>
            <a:ext cx="8659371" cy="0"/>
          </a:xfrm>
          <a:custGeom>
            <a:avLst/>
            <a:gdLst/>
            <a:ahLst/>
            <a:cxnLst/>
            <a:rect l="l" t="t" r="r" b="b"/>
            <a:pathLst>
              <a:path w="8659371">
                <a:moveTo>
                  <a:pt x="0" y="0"/>
                </a:moveTo>
                <a:lnTo>
                  <a:pt x="8659371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5" name="object 545"/>
          <p:cNvSpPr/>
          <p:nvPr/>
        </p:nvSpPr>
        <p:spPr>
          <a:xfrm>
            <a:off x="1684138" y="3177314"/>
            <a:ext cx="8667109" cy="0"/>
          </a:xfrm>
          <a:custGeom>
            <a:avLst/>
            <a:gdLst/>
            <a:ahLst/>
            <a:cxnLst/>
            <a:rect l="l" t="t" r="r" b="b"/>
            <a:pathLst>
              <a:path w="8667109">
                <a:moveTo>
                  <a:pt x="0" y="0"/>
                </a:moveTo>
                <a:lnTo>
                  <a:pt x="8667109" y="0"/>
                </a:lnTo>
              </a:path>
            </a:pathLst>
          </a:custGeom>
          <a:ln w="6272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6" name="object 546"/>
          <p:cNvSpPr/>
          <p:nvPr/>
        </p:nvSpPr>
        <p:spPr>
          <a:xfrm>
            <a:off x="1688007" y="3267349"/>
            <a:ext cx="116077" cy="0"/>
          </a:xfrm>
          <a:custGeom>
            <a:avLst/>
            <a:gdLst/>
            <a:ahLst/>
            <a:cxnLst/>
            <a:rect l="l" t="t" r="r" b="b"/>
            <a:pathLst>
              <a:path w="116077">
                <a:moveTo>
                  <a:pt x="0" y="0"/>
                </a:moveTo>
                <a:lnTo>
                  <a:pt x="116077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7" name="object 547"/>
          <p:cNvSpPr/>
          <p:nvPr/>
        </p:nvSpPr>
        <p:spPr>
          <a:xfrm>
            <a:off x="1684138" y="3267349"/>
            <a:ext cx="123815" cy="0"/>
          </a:xfrm>
          <a:custGeom>
            <a:avLst/>
            <a:gdLst/>
            <a:ahLst/>
            <a:cxnLst/>
            <a:rect l="l" t="t" r="r" b="b"/>
            <a:pathLst>
              <a:path w="123815">
                <a:moveTo>
                  <a:pt x="0" y="0"/>
                </a:moveTo>
                <a:lnTo>
                  <a:pt x="123815" y="0"/>
                </a:lnTo>
              </a:path>
            </a:pathLst>
          </a:custGeom>
          <a:ln w="627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8" name="object 548"/>
          <p:cNvSpPr/>
          <p:nvPr/>
        </p:nvSpPr>
        <p:spPr>
          <a:xfrm>
            <a:off x="1811823" y="2791748"/>
            <a:ext cx="0" cy="465597"/>
          </a:xfrm>
          <a:custGeom>
            <a:avLst/>
            <a:gdLst/>
            <a:ahLst/>
            <a:cxnLst/>
            <a:rect l="l" t="t" r="r" b="b"/>
            <a:pathLst>
              <a:path h="465597">
                <a:moveTo>
                  <a:pt x="0" y="0"/>
                </a:moveTo>
                <a:lnTo>
                  <a:pt x="0" y="465597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9" name="object 549"/>
          <p:cNvSpPr/>
          <p:nvPr/>
        </p:nvSpPr>
        <p:spPr>
          <a:xfrm>
            <a:off x="1811823" y="2789247"/>
            <a:ext cx="0" cy="470599"/>
          </a:xfrm>
          <a:custGeom>
            <a:avLst/>
            <a:gdLst/>
            <a:ahLst/>
            <a:cxnLst/>
            <a:rect l="l" t="t" r="r" b="b"/>
            <a:pathLst>
              <a:path h="470599">
                <a:moveTo>
                  <a:pt x="0" y="0"/>
                </a:moveTo>
                <a:lnTo>
                  <a:pt x="0" y="470599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0" name="object 550"/>
          <p:cNvSpPr/>
          <p:nvPr/>
        </p:nvSpPr>
        <p:spPr>
          <a:xfrm>
            <a:off x="1819562" y="3262347"/>
            <a:ext cx="8427216" cy="0"/>
          </a:xfrm>
          <a:custGeom>
            <a:avLst/>
            <a:gdLst/>
            <a:ahLst/>
            <a:cxnLst/>
            <a:rect l="l" t="t" r="r" b="b"/>
            <a:pathLst>
              <a:path w="8427216">
                <a:moveTo>
                  <a:pt x="0" y="0"/>
                </a:moveTo>
                <a:lnTo>
                  <a:pt x="8427216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1" name="object 551"/>
          <p:cNvSpPr/>
          <p:nvPr/>
        </p:nvSpPr>
        <p:spPr>
          <a:xfrm>
            <a:off x="1815692" y="3262347"/>
            <a:ext cx="8434955" cy="0"/>
          </a:xfrm>
          <a:custGeom>
            <a:avLst/>
            <a:gdLst/>
            <a:ahLst/>
            <a:cxnLst/>
            <a:rect l="l" t="t" r="r" b="b"/>
            <a:pathLst>
              <a:path w="8434955">
                <a:moveTo>
                  <a:pt x="0" y="0"/>
                </a:moveTo>
                <a:lnTo>
                  <a:pt x="8434955" y="0"/>
                </a:lnTo>
              </a:path>
            </a:pathLst>
          </a:custGeom>
          <a:ln w="627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2" name="object 552"/>
          <p:cNvSpPr/>
          <p:nvPr/>
        </p:nvSpPr>
        <p:spPr>
          <a:xfrm>
            <a:off x="1819562" y="3272351"/>
            <a:ext cx="8427216" cy="0"/>
          </a:xfrm>
          <a:custGeom>
            <a:avLst/>
            <a:gdLst/>
            <a:ahLst/>
            <a:cxnLst/>
            <a:rect l="l" t="t" r="r" b="b"/>
            <a:pathLst>
              <a:path w="8427216">
                <a:moveTo>
                  <a:pt x="0" y="0"/>
                </a:moveTo>
                <a:lnTo>
                  <a:pt x="8427216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3" name="object 553"/>
          <p:cNvSpPr/>
          <p:nvPr/>
        </p:nvSpPr>
        <p:spPr>
          <a:xfrm>
            <a:off x="1815692" y="3272351"/>
            <a:ext cx="8434955" cy="0"/>
          </a:xfrm>
          <a:custGeom>
            <a:avLst/>
            <a:gdLst/>
            <a:ahLst/>
            <a:cxnLst/>
            <a:rect l="l" t="t" r="r" b="b"/>
            <a:pathLst>
              <a:path w="8434955">
                <a:moveTo>
                  <a:pt x="0" y="0"/>
                </a:moveTo>
                <a:lnTo>
                  <a:pt x="8434955" y="0"/>
                </a:lnTo>
              </a:path>
            </a:pathLst>
          </a:custGeom>
          <a:ln w="627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4" name="object 554"/>
          <p:cNvSpPr/>
          <p:nvPr/>
        </p:nvSpPr>
        <p:spPr>
          <a:xfrm>
            <a:off x="10254517" y="2791748"/>
            <a:ext cx="0" cy="465597"/>
          </a:xfrm>
          <a:custGeom>
            <a:avLst/>
            <a:gdLst/>
            <a:ahLst/>
            <a:cxnLst/>
            <a:rect l="l" t="t" r="r" b="b"/>
            <a:pathLst>
              <a:path h="465597">
                <a:moveTo>
                  <a:pt x="0" y="0"/>
                </a:moveTo>
                <a:lnTo>
                  <a:pt x="0" y="465597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5" name="object 555"/>
          <p:cNvSpPr/>
          <p:nvPr/>
        </p:nvSpPr>
        <p:spPr>
          <a:xfrm>
            <a:off x="10254517" y="2789247"/>
            <a:ext cx="0" cy="470599"/>
          </a:xfrm>
          <a:custGeom>
            <a:avLst/>
            <a:gdLst/>
            <a:ahLst/>
            <a:cxnLst/>
            <a:rect l="l" t="t" r="r" b="b"/>
            <a:pathLst>
              <a:path h="470599">
                <a:moveTo>
                  <a:pt x="0" y="0"/>
                </a:moveTo>
                <a:lnTo>
                  <a:pt x="0" y="470599"/>
                </a:lnTo>
              </a:path>
            </a:pathLst>
          </a:custGeom>
          <a:ln w="9009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6" name="object 556"/>
          <p:cNvSpPr/>
          <p:nvPr/>
        </p:nvSpPr>
        <p:spPr>
          <a:xfrm>
            <a:off x="10262255" y="3267349"/>
            <a:ext cx="85123" cy="0"/>
          </a:xfrm>
          <a:custGeom>
            <a:avLst/>
            <a:gdLst/>
            <a:ahLst/>
            <a:cxnLst/>
            <a:rect l="l" t="t" r="r" b="b"/>
            <a:pathLst>
              <a:path w="85123">
                <a:moveTo>
                  <a:pt x="0" y="0"/>
                </a:moveTo>
                <a:lnTo>
                  <a:pt x="85123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7" name="object 557"/>
          <p:cNvSpPr/>
          <p:nvPr/>
        </p:nvSpPr>
        <p:spPr>
          <a:xfrm>
            <a:off x="10258386" y="3267349"/>
            <a:ext cx="92861" cy="0"/>
          </a:xfrm>
          <a:custGeom>
            <a:avLst/>
            <a:gdLst/>
            <a:ahLst/>
            <a:cxnLst/>
            <a:rect l="l" t="t" r="r" b="b"/>
            <a:pathLst>
              <a:path w="92861">
                <a:moveTo>
                  <a:pt x="0" y="0"/>
                </a:moveTo>
                <a:lnTo>
                  <a:pt x="92861" y="0"/>
                </a:lnTo>
              </a:path>
            </a:pathLst>
          </a:custGeom>
          <a:ln w="627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8" name="object 558"/>
          <p:cNvSpPr/>
          <p:nvPr/>
        </p:nvSpPr>
        <p:spPr>
          <a:xfrm>
            <a:off x="2323208" y="3182316"/>
            <a:ext cx="0" cy="75029"/>
          </a:xfrm>
          <a:custGeom>
            <a:avLst/>
            <a:gdLst/>
            <a:ahLst/>
            <a:cxnLst/>
            <a:rect l="l" t="t" r="r" b="b"/>
            <a:pathLst>
              <a:path h="75029">
                <a:moveTo>
                  <a:pt x="0" y="0"/>
                </a:moveTo>
                <a:lnTo>
                  <a:pt x="0" y="75029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9" name="object 559"/>
          <p:cNvSpPr/>
          <p:nvPr/>
        </p:nvSpPr>
        <p:spPr>
          <a:xfrm>
            <a:off x="2323208" y="3179815"/>
            <a:ext cx="0" cy="80031"/>
          </a:xfrm>
          <a:custGeom>
            <a:avLst/>
            <a:gdLst/>
            <a:ahLst/>
            <a:cxnLst/>
            <a:rect l="l" t="t" r="r" b="b"/>
            <a:pathLst>
              <a:path h="80031">
                <a:moveTo>
                  <a:pt x="0" y="0"/>
                </a:moveTo>
                <a:lnTo>
                  <a:pt x="0" y="80031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0" name="object 560"/>
          <p:cNvSpPr/>
          <p:nvPr/>
        </p:nvSpPr>
        <p:spPr>
          <a:xfrm>
            <a:off x="3330244" y="3182316"/>
            <a:ext cx="0" cy="75029"/>
          </a:xfrm>
          <a:custGeom>
            <a:avLst/>
            <a:gdLst/>
            <a:ahLst/>
            <a:cxnLst/>
            <a:rect l="l" t="t" r="r" b="b"/>
            <a:pathLst>
              <a:path h="75029">
                <a:moveTo>
                  <a:pt x="0" y="0"/>
                </a:moveTo>
                <a:lnTo>
                  <a:pt x="0" y="75029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1" name="object 561"/>
          <p:cNvSpPr/>
          <p:nvPr/>
        </p:nvSpPr>
        <p:spPr>
          <a:xfrm>
            <a:off x="3330244" y="3179815"/>
            <a:ext cx="0" cy="80031"/>
          </a:xfrm>
          <a:custGeom>
            <a:avLst/>
            <a:gdLst/>
            <a:ahLst/>
            <a:cxnLst/>
            <a:rect l="l" t="t" r="r" b="b"/>
            <a:pathLst>
              <a:path h="80031">
                <a:moveTo>
                  <a:pt x="0" y="0"/>
                </a:moveTo>
                <a:lnTo>
                  <a:pt x="0" y="80031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2" name="object 562"/>
          <p:cNvSpPr/>
          <p:nvPr/>
        </p:nvSpPr>
        <p:spPr>
          <a:xfrm>
            <a:off x="5018525" y="3182316"/>
            <a:ext cx="0" cy="75029"/>
          </a:xfrm>
          <a:custGeom>
            <a:avLst/>
            <a:gdLst/>
            <a:ahLst/>
            <a:cxnLst/>
            <a:rect l="l" t="t" r="r" b="b"/>
            <a:pathLst>
              <a:path h="75029">
                <a:moveTo>
                  <a:pt x="0" y="0"/>
                </a:moveTo>
                <a:lnTo>
                  <a:pt x="0" y="75029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3" name="object 563"/>
          <p:cNvSpPr/>
          <p:nvPr/>
        </p:nvSpPr>
        <p:spPr>
          <a:xfrm>
            <a:off x="5018525" y="3179815"/>
            <a:ext cx="0" cy="80031"/>
          </a:xfrm>
          <a:custGeom>
            <a:avLst/>
            <a:gdLst/>
            <a:ahLst/>
            <a:cxnLst/>
            <a:rect l="l" t="t" r="r" b="b"/>
            <a:pathLst>
              <a:path h="80031">
                <a:moveTo>
                  <a:pt x="0" y="0"/>
                </a:moveTo>
                <a:lnTo>
                  <a:pt x="0" y="80031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4" name="object 564"/>
          <p:cNvSpPr/>
          <p:nvPr/>
        </p:nvSpPr>
        <p:spPr>
          <a:xfrm>
            <a:off x="6730279" y="3182316"/>
            <a:ext cx="0" cy="75029"/>
          </a:xfrm>
          <a:custGeom>
            <a:avLst/>
            <a:gdLst/>
            <a:ahLst/>
            <a:cxnLst/>
            <a:rect l="l" t="t" r="r" b="b"/>
            <a:pathLst>
              <a:path h="75029">
                <a:moveTo>
                  <a:pt x="0" y="0"/>
                </a:moveTo>
                <a:lnTo>
                  <a:pt x="0" y="75029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5" name="object 565"/>
          <p:cNvSpPr/>
          <p:nvPr/>
        </p:nvSpPr>
        <p:spPr>
          <a:xfrm>
            <a:off x="6730279" y="3179815"/>
            <a:ext cx="0" cy="80031"/>
          </a:xfrm>
          <a:custGeom>
            <a:avLst/>
            <a:gdLst/>
            <a:ahLst/>
            <a:cxnLst/>
            <a:rect l="l" t="t" r="r" b="b"/>
            <a:pathLst>
              <a:path h="80031">
                <a:moveTo>
                  <a:pt x="0" y="0"/>
                </a:moveTo>
                <a:lnTo>
                  <a:pt x="0" y="80031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6" name="object 566"/>
          <p:cNvSpPr/>
          <p:nvPr/>
        </p:nvSpPr>
        <p:spPr>
          <a:xfrm>
            <a:off x="7334526" y="3182316"/>
            <a:ext cx="0" cy="75029"/>
          </a:xfrm>
          <a:custGeom>
            <a:avLst/>
            <a:gdLst/>
            <a:ahLst/>
            <a:cxnLst/>
            <a:rect l="l" t="t" r="r" b="b"/>
            <a:pathLst>
              <a:path h="75029">
                <a:moveTo>
                  <a:pt x="0" y="0"/>
                </a:moveTo>
                <a:lnTo>
                  <a:pt x="0" y="75029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7" name="object 567"/>
          <p:cNvSpPr/>
          <p:nvPr/>
        </p:nvSpPr>
        <p:spPr>
          <a:xfrm>
            <a:off x="7334526" y="3179815"/>
            <a:ext cx="0" cy="80031"/>
          </a:xfrm>
          <a:custGeom>
            <a:avLst/>
            <a:gdLst/>
            <a:ahLst/>
            <a:cxnLst/>
            <a:rect l="l" t="t" r="r" b="b"/>
            <a:pathLst>
              <a:path h="80031">
                <a:moveTo>
                  <a:pt x="0" y="0"/>
                </a:moveTo>
                <a:lnTo>
                  <a:pt x="0" y="80031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8" name="object 568"/>
          <p:cNvSpPr/>
          <p:nvPr/>
        </p:nvSpPr>
        <p:spPr>
          <a:xfrm>
            <a:off x="1688007" y="3402568"/>
            <a:ext cx="116077" cy="0"/>
          </a:xfrm>
          <a:custGeom>
            <a:avLst/>
            <a:gdLst/>
            <a:ahLst/>
            <a:cxnLst/>
            <a:rect l="l" t="t" r="r" b="b"/>
            <a:pathLst>
              <a:path w="116077">
                <a:moveTo>
                  <a:pt x="0" y="0"/>
                </a:moveTo>
                <a:lnTo>
                  <a:pt x="116077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9" name="object 569"/>
          <p:cNvSpPr/>
          <p:nvPr/>
        </p:nvSpPr>
        <p:spPr>
          <a:xfrm>
            <a:off x="1684138" y="3402568"/>
            <a:ext cx="123815" cy="0"/>
          </a:xfrm>
          <a:custGeom>
            <a:avLst/>
            <a:gdLst/>
            <a:ahLst/>
            <a:cxnLst/>
            <a:rect l="l" t="t" r="r" b="b"/>
            <a:pathLst>
              <a:path w="123815">
                <a:moveTo>
                  <a:pt x="0" y="0"/>
                </a:moveTo>
                <a:lnTo>
                  <a:pt x="123815" y="0"/>
                </a:lnTo>
              </a:path>
            </a:pathLst>
          </a:custGeom>
          <a:ln w="6272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0" name="object 570"/>
          <p:cNvSpPr/>
          <p:nvPr/>
        </p:nvSpPr>
        <p:spPr>
          <a:xfrm>
            <a:off x="8287005" y="3182316"/>
            <a:ext cx="0" cy="75029"/>
          </a:xfrm>
          <a:custGeom>
            <a:avLst/>
            <a:gdLst/>
            <a:ahLst/>
            <a:cxnLst/>
            <a:rect l="l" t="t" r="r" b="b"/>
            <a:pathLst>
              <a:path h="75029">
                <a:moveTo>
                  <a:pt x="0" y="0"/>
                </a:moveTo>
                <a:lnTo>
                  <a:pt x="0" y="75029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1" name="object 571"/>
          <p:cNvSpPr/>
          <p:nvPr/>
        </p:nvSpPr>
        <p:spPr>
          <a:xfrm>
            <a:off x="8287006" y="3179815"/>
            <a:ext cx="0" cy="80031"/>
          </a:xfrm>
          <a:custGeom>
            <a:avLst/>
            <a:gdLst/>
            <a:ahLst/>
            <a:cxnLst/>
            <a:rect l="l" t="t" r="r" b="b"/>
            <a:pathLst>
              <a:path h="80031">
                <a:moveTo>
                  <a:pt x="0" y="0"/>
                </a:moveTo>
                <a:lnTo>
                  <a:pt x="0" y="80031"/>
                </a:lnTo>
              </a:path>
            </a:pathLst>
          </a:custGeom>
          <a:ln w="9009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2" name="object 572"/>
          <p:cNvSpPr/>
          <p:nvPr/>
        </p:nvSpPr>
        <p:spPr>
          <a:xfrm>
            <a:off x="9355820" y="3182316"/>
            <a:ext cx="0" cy="75029"/>
          </a:xfrm>
          <a:custGeom>
            <a:avLst/>
            <a:gdLst/>
            <a:ahLst/>
            <a:cxnLst/>
            <a:rect l="l" t="t" r="r" b="b"/>
            <a:pathLst>
              <a:path h="75029">
                <a:moveTo>
                  <a:pt x="0" y="0"/>
                </a:moveTo>
                <a:lnTo>
                  <a:pt x="0" y="75029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3" name="object 573"/>
          <p:cNvSpPr/>
          <p:nvPr/>
        </p:nvSpPr>
        <p:spPr>
          <a:xfrm>
            <a:off x="9355949" y="3179815"/>
            <a:ext cx="0" cy="80031"/>
          </a:xfrm>
          <a:custGeom>
            <a:avLst/>
            <a:gdLst/>
            <a:ahLst/>
            <a:cxnLst/>
            <a:rect l="l" t="t" r="r" b="b"/>
            <a:pathLst>
              <a:path h="80031">
                <a:moveTo>
                  <a:pt x="0" y="0"/>
                </a:moveTo>
                <a:lnTo>
                  <a:pt x="0" y="80031"/>
                </a:lnTo>
              </a:path>
            </a:pathLst>
          </a:custGeom>
          <a:ln w="9009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4" name="object 574"/>
          <p:cNvSpPr/>
          <p:nvPr/>
        </p:nvSpPr>
        <p:spPr>
          <a:xfrm>
            <a:off x="8294744" y="3402568"/>
            <a:ext cx="1959772" cy="0"/>
          </a:xfrm>
          <a:custGeom>
            <a:avLst/>
            <a:gdLst/>
            <a:ahLst/>
            <a:cxnLst/>
            <a:rect l="l" t="t" r="r" b="b"/>
            <a:pathLst>
              <a:path w="1959772">
                <a:moveTo>
                  <a:pt x="0" y="0"/>
                </a:moveTo>
                <a:lnTo>
                  <a:pt x="1959772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5" name="object 575"/>
          <p:cNvSpPr/>
          <p:nvPr/>
        </p:nvSpPr>
        <p:spPr>
          <a:xfrm>
            <a:off x="8290875" y="3402568"/>
            <a:ext cx="1967511" cy="0"/>
          </a:xfrm>
          <a:custGeom>
            <a:avLst/>
            <a:gdLst/>
            <a:ahLst/>
            <a:cxnLst/>
            <a:rect l="l" t="t" r="r" b="b"/>
            <a:pathLst>
              <a:path w="1967511">
                <a:moveTo>
                  <a:pt x="0" y="0"/>
                </a:moveTo>
                <a:lnTo>
                  <a:pt x="1967511" y="0"/>
                </a:lnTo>
              </a:path>
            </a:pathLst>
          </a:custGeom>
          <a:ln w="627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6" name="object 576"/>
          <p:cNvSpPr/>
          <p:nvPr/>
        </p:nvSpPr>
        <p:spPr>
          <a:xfrm>
            <a:off x="10262255" y="3402568"/>
            <a:ext cx="85123" cy="0"/>
          </a:xfrm>
          <a:custGeom>
            <a:avLst/>
            <a:gdLst/>
            <a:ahLst/>
            <a:cxnLst/>
            <a:rect l="l" t="t" r="r" b="b"/>
            <a:pathLst>
              <a:path w="85123">
                <a:moveTo>
                  <a:pt x="0" y="0"/>
                </a:moveTo>
                <a:lnTo>
                  <a:pt x="85123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7" name="object 577"/>
          <p:cNvSpPr/>
          <p:nvPr/>
        </p:nvSpPr>
        <p:spPr>
          <a:xfrm>
            <a:off x="10258386" y="3402568"/>
            <a:ext cx="92861" cy="0"/>
          </a:xfrm>
          <a:custGeom>
            <a:avLst/>
            <a:gdLst/>
            <a:ahLst/>
            <a:cxnLst/>
            <a:rect l="l" t="t" r="r" b="b"/>
            <a:pathLst>
              <a:path w="92861">
                <a:moveTo>
                  <a:pt x="0" y="0"/>
                </a:moveTo>
                <a:lnTo>
                  <a:pt x="92861" y="0"/>
                </a:lnTo>
              </a:path>
            </a:pathLst>
          </a:custGeom>
          <a:ln w="6272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8" name="object 578"/>
          <p:cNvSpPr/>
          <p:nvPr/>
        </p:nvSpPr>
        <p:spPr>
          <a:xfrm>
            <a:off x="1688007" y="3537871"/>
            <a:ext cx="116077" cy="0"/>
          </a:xfrm>
          <a:custGeom>
            <a:avLst/>
            <a:gdLst/>
            <a:ahLst/>
            <a:cxnLst/>
            <a:rect l="l" t="t" r="r" b="b"/>
            <a:pathLst>
              <a:path w="116077">
                <a:moveTo>
                  <a:pt x="0" y="0"/>
                </a:moveTo>
                <a:lnTo>
                  <a:pt x="116077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9" name="object 579"/>
          <p:cNvSpPr/>
          <p:nvPr/>
        </p:nvSpPr>
        <p:spPr>
          <a:xfrm>
            <a:off x="1684138" y="3537871"/>
            <a:ext cx="123815" cy="0"/>
          </a:xfrm>
          <a:custGeom>
            <a:avLst/>
            <a:gdLst/>
            <a:ahLst/>
            <a:cxnLst/>
            <a:rect l="l" t="t" r="r" b="b"/>
            <a:pathLst>
              <a:path w="123815">
                <a:moveTo>
                  <a:pt x="0" y="0"/>
                </a:moveTo>
                <a:lnTo>
                  <a:pt x="123815" y="0"/>
                </a:lnTo>
              </a:path>
            </a:pathLst>
          </a:custGeom>
          <a:ln w="627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0" name="object 580"/>
          <p:cNvSpPr/>
          <p:nvPr/>
        </p:nvSpPr>
        <p:spPr>
          <a:xfrm>
            <a:off x="1819562" y="3532869"/>
            <a:ext cx="8427216" cy="0"/>
          </a:xfrm>
          <a:custGeom>
            <a:avLst/>
            <a:gdLst/>
            <a:ahLst/>
            <a:cxnLst/>
            <a:rect l="l" t="t" r="r" b="b"/>
            <a:pathLst>
              <a:path w="8427216">
                <a:moveTo>
                  <a:pt x="0" y="0"/>
                </a:moveTo>
                <a:lnTo>
                  <a:pt x="8427216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1" name="object 581"/>
          <p:cNvSpPr/>
          <p:nvPr/>
        </p:nvSpPr>
        <p:spPr>
          <a:xfrm>
            <a:off x="1815692" y="3532869"/>
            <a:ext cx="8434955" cy="0"/>
          </a:xfrm>
          <a:custGeom>
            <a:avLst/>
            <a:gdLst/>
            <a:ahLst/>
            <a:cxnLst/>
            <a:rect l="l" t="t" r="r" b="b"/>
            <a:pathLst>
              <a:path w="8434955">
                <a:moveTo>
                  <a:pt x="0" y="0"/>
                </a:moveTo>
                <a:lnTo>
                  <a:pt x="8434955" y="0"/>
                </a:lnTo>
              </a:path>
            </a:pathLst>
          </a:custGeom>
          <a:ln w="627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2" name="object 582"/>
          <p:cNvSpPr/>
          <p:nvPr/>
        </p:nvSpPr>
        <p:spPr>
          <a:xfrm>
            <a:off x="1819562" y="3542873"/>
            <a:ext cx="8427216" cy="0"/>
          </a:xfrm>
          <a:custGeom>
            <a:avLst/>
            <a:gdLst/>
            <a:ahLst/>
            <a:cxnLst/>
            <a:rect l="l" t="t" r="r" b="b"/>
            <a:pathLst>
              <a:path w="8427216">
                <a:moveTo>
                  <a:pt x="0" y="0"/>
                </a:moveTo>
                <a:lnTo>
                  <a:pt x="8427216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3" name="object 583"/>
          <p:cNvSpPr/>
          <p:nvPr/>
        </p:nvSpPr>
        <p:spPr>
          <a:xfrm>
            <a:off x="1815692" y="3542873"/>
            <a:ext cx="8434955" cy="0"/>
          </a:xfrm>
          <a:custGeom>
            <a:avLst/>
            <a:gdLst/>
            <a:ahLst/>
            <a:cxnLst/>
            <a:rect l="l" t="t" r="r" b="b"/>
            <a:pathLst>
              <a:path w="8434955">
                <a:moveTo>
                  <a:pt x="0" y="0"/>
                </a:moveTo>
                <a:lnTo>
                  <a:pt x="8434955" y="0"/>
                </a:lnTo>
              </a:path>
            </a:pathLst>
          </a:custGeom>
          <a:ln w="627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4" name="object 584"/>
          <p:cNvSpPr/>
          <p:nvPr/>
        </p:nvSpPr>
        <p:spPr>
          <a:xfrm>
            <a:off x="10262255" y="3537871"/>
            <a:ext cx="85123" cy="0"/>
          </a:xfrm>
          <a:custGeom>
            <a:avLst/>
            <a:gdLst/>
            <a:ahLst/>
            <a:cxnLst/>
            <a:rect l="l" t="t" r="r" b="b"/>
            <a:pathLst>
              <a:path w="85123">
                <a:moveTo>
                  <a:pt x="0" y="0"/>
                </a:moveTo>
                <a:lnTo>
                  <a:pt x="85123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5" name="object 585"/>
          <p:cNvSpPr/>
          <p:nvPr/>
        </p:nvSpPr>
        <p:spPr>
          <a:xfrm>
            <a:off x="10258386" y="3537871"/>
            <a:ext cx="92861" cy="0"/>
          </a:xfrm>
          <a:custGeom>
            <a:avLst/>
            <a:gdLst/>
            <a:ahLst/>
            <a:cxnLst/>
            <a:rect l="l" t="t" r="r" b="b"/>
            <a:pathLst>
              <a:path w="92861">
                <a:moveTo>
                  <a:pt x="0" y="0"/>
                </a:moveTo>
                <a:lnTo>
                  <a:pt x="92861" y="0"/>
                </a:lnTo>
              </a:path>
            </a:pathLst>
          </a:custGeom>
          <a:ln w="627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6" name="object 586"/>
          <p:cNvSpPr/>
          <p:nvPr/>
        </p:nvSpPr>
        <p:spPr>
          <a:xfrm>
            <a:off x="1688007" y="3748119"/>
            <a:ext cx="116077" cy="0"/>
          </a:xfrm>
          <a:custGeom>
            <a:avLst/>
            <a:gdLst/>
            <a:ahLst/>
            <a:cxnLst/>
            <a:rect l="l" t="t" r="r" b="b"/>
            <a:pathLst>
              <a:path w="116077">
                <a:moveTo>
                  <a:pt x="0" y="0"/>
                </a:moveTo>
                <a:lnTo>
                  <a:pt x="116077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7" name="object 587"/>
          <p:cNvSpPr/>
          <p:nvPr/>
        </p:nvSpPr>
        <p:spPr>
          <a:xfrm>
            <a:off x="1684138" y="3748119"/>
            <a:ext cx="123815" cy="0"/>
          </a:xfrm>
          <a:custGeom>
            <a:avLst/>
            <a:gdLst/>
            <a:ahLst/>
            <a:cxnLst/>
            <a:rect l="l" t="t" r="r" b="b"/>
            <a:pathLst>
              <a:path w="123815">
                <a:moveTo>
                  <a:pt x="0" y="0"/>
                </a:moveTo>
                <a:lnTo>
                  <a:pt x="123815" y="0"/>
                </a:lnTo>
              </a:path>
            </a:pathLst>
          </a:custGeom>
          <a:ln w="6272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8" name="object 588"/>
          <p:cNvSpPr/>
          <p:nvPr/>
        </p:nvSpPr>
        <p:spPr>
          <a:xfrm>
            <a:off x="1819562" y="3748119"/>
            <a:ext cx="495908" cy="0"/>
          </a:xfrm>
          <a:custGeom>
            <a:avLst/>
            <a:gdLst/>
            <a:ahLst/>
            <a:cxnLst/>
            <a:rect l="l" t="t" r="r" b="b"/>
            <a:pathLst>
              <a:path w="495908">
                <a:moveTo>
                  <a:pt x="0" y="0"/>
                </a:moveTo>
                <a:lnTo>
                  <a:pt x="495908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9" name="object 589"/>
          <p:cNvSpPr/>
          <p:nvPr/>
        </p:nvSpPr>
        <p:spPr>
          <a:xfrm>
            <a:off x="1815692" y="3745618"/>
            <a:ext cx="503646" cy="500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0" name="object 590"/>
          <p:cNvSpPr/>
          <p:nvPr/>
        </p:nvSpPr>
        <p:spPr>
          <a:xfrm>
            <a:off x="2323208" y="3277353"/>
            <a:ext cx="0" cy="250514"/>
          </a:xfrm>
          <a:custGeom>
            <a:avLst/>
            <a:gdLst/>
            <a:ahLst/>
            <a:cxnLst/>
            <a:rect l="l" t="t" r="r" b="b"/>
            <a:pathLst>
              <a:path h="250514">
                <a:moveTo>
                  <a:pt x="0" y="0"/>
                </a:moveTo>
                <a:lnTo>
                  <a:pt x="0" y="250514"/>
                </a:lnTo>
              </a:path>
            </a:pathLst>
          </a:custGeom>
          <a:ln w="773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1" name="object 591"/>
          <p:cNvSpPr/>
          <p:nvPr/>
        </p:nvSpPr>
        <p:spPr>
          <a:xfrm>
            <a:off x="2323208" y="3274852"/>
            <a:ext cx="0" cy="255515"/>
          </a:xfrm>
          <a:custGeom>
            <a:avLst/>
            <a:gdLst/>
            <a:ahLst/>
            <a:cxnLst/>
            <a:rect l="l" t="t" r="r" b="b"/>
            <a:pathLst>
              <a:path h="255515">
                <a:moveTo>
                  <a:pt x="0" y="0"/>
                </a:moveTo>
                <a:lnTo>
                  <a:pt x="0" y="255515"/>
                </a:lnTo>
              </a:path>
            </a:pathLst>
          </a:custGeom>
          <a:ln w="900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2" name="object 592"/>
          <p:cNvSpPr/>
          <p:nvPr/>
        </p:nvSpPr>
        <p:spPr>
          <a:xfrm>
            <a:off x="2330947" y="3748119"/>
            <a:ext cx="991558" cy="0"/>
          </a:xfrm>
          <a:custGeom>
            <a:avLst/>
            <a:gdLst/>
            <a:ahLst/>
            <a:cxnLst/>
            <a:rect l="l" t="t" r="r" b="b"/>
            <a:pathLst>
              <a:path w="991558">
                <a:moveTo>
                  <a:pt x="0" y="0"/>
                </a:moveTo>
                <a:lnTo>
                  <a:pt x="991558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3" name="object 593"/>
          <p:cNvSpPr/>
          <p:nvPr/>
        </p:nvSpPr>
        <p:spPr>
          <a:xfrm>
            <a:off x="2327078" y="3745618"/>
            <a:ext cx="999232" cy="500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4" name="object 594"/>
          <p:cNvSpPr/>
          <p:nvPr/>
        </p:nvSpPr>
        <p:spPr>
          <a:xfrm>
            <a:off x="3330244" y="3277353"/>
            <a:ext cx="0" cy="250514"/>
          </a:xfrm>
          <a:custGeom>
            <a:avLst/>
            <a:gdLst/>
            <a:ahLst/>
            <a:cxnLst/>
            <a:rect l="l" t="t" r="r" b="b"/>
            <a:pathLst>
              <a:path h="250514">
                <a:moveTo>
                  <a:pt x="0" y="0"/>
                </a:moveTo>
                <a:lnTo>
                  <a:pt x="0" y="250514"/>
                </a:lnTo>
              </a:path>
            </a:pathLst>
          </a:custGeom>
          <a:ln w="773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5" name="object 595"/>
          <p:cNvSpPr/>
          <p:nvPr/>
        </p:nvSpPr>
        <p:spPr>
          <a:xfrm>
            <a:off x="3330244" y="3274852"/>
            <a:ext cx="0" cy="255515"/>
          </a:xfrm>
          <a:custGeom>
            <a:avLst/>
            <a:gdLst/>
            <a:ahLst/>
            <a:cxnLst/>
            <a:rect l="l" t="t" r="r" b="b"/>
            <a:pathLst>
              <a:path h="255515">
                <a:moveTo>
                  <a:pt x="0" y="0"/>
                </a:moveTo>
                <a:lnTo>
                  <a:pt x="0" y="255515"/>
                </a:lnTo>
              </a:path>
            </a:pathLst>
          </a:custGeom>
          <a:ln w="900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6" name="object 596"/>
          <p:cNvSpPr/>
          <p:nvPr/>
        </p:nvSpPr>
        <p:spPr>
          <a:xfrm>
            <a:off x="3337982" y="3748119"/>
            <a:ext cx="1672674" cy="0"/>
          </a:xfrm>
          <a:custGeom>
            <a:avLst/>
            <a:gdLst/>
            <a:ahLst/>
            <a:cxnLst/>
            <a:rect l="l" t="t" r="r" b="b"/>
            <a:pathLst>
              <a:path w="1672674">
                <a:moveTo>
                  <a:pt x="0" y="0"/>
                </a:moveTo>
                <a:lnTo>
                  <a:pt x="1672674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7" name="object 597"/>
          <p:cNvSpPr/>
          <p:nvPr/>
        </p:nvSpPr>
        <p:spPr>
          <a:xfrm>
            <a:off x="3334113" y="3745618"/>
            <a:ext cx="1680542" cy="500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8" name="object 598"/>
          <p:cNvSpPr/>
          <p:nvPr/>
        </p:nvSpPr>
        <p:spPr>
          <a:xfrm>
            <a:off x="5018525" y="3277353"/>
            <a:ext cx="0" cy="250514"/>
          </a:xfrm>
          <a:custGeom>
            <a:avLst/>
            <a:gdLst/>
            <a:ahLst/>
            <a:cxnLst/>
            <a:rect l="l" t="t" r="r" b="b"/>
            <a:pathLst>
              <a:path h="250514">
                <a:moveTo>
                  <a:pt x="0" y="0"/>
                </a:moveTo>
                <a:lnTo>
                  <a:pt x="0" y="250514"/>
                </a:lnTo>
              </a:path>
            </a:pathLst>
          </a:custGeom>
          <a:ln w="773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9" name="object 599"/>
          <p:cNvSpPr/>
          <p:nvPr/>
        </p:nvSpPr>
        <p:spPr>
          <a:xfrm>
            <a:off x="5018525" y="3274852"/>
            <a:ext cx="0" cy="255515"/>
          </a:xfrm>
          <a:custGeom>
            <a:avLst/>
            <a:gdLst/>
            <a:ahLst/>
            <a:cxnLst/>
            <a:rect l="l" t="t" r="r" b="b"/>
            <a:pathLst>
              <a:path h="255515">
                <a:moveTo>
                  <a:pt x="0" y="0"/>
                </a:moveTo>
                <a:lnTo>
                  <a:pt x="0" y="255515"/>
                </a:lnTo>
              </a:path>
            </a:pathLst>
          </a:custGeom>
          <a:ln w="900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0" name="object 600"/>
          <p:cNvSpPr/>
          <p:nvPr/>
        </p:nvSpPr>
        <p:spPr>
          <a:xfrm>
            <a:off x="5026263" y="3748119"/>
            <a:ext cx="1696277" cy="0"/>
          </a:xfrm>
          <a:custGeom>
            <a:avLst/>
            <a:gdLst/>
            <a:ahLst/>
            <a:cxnLst/>
            <a:rect l="l" t="t" r="r" b="b"/>
            <a:pathLst>
              <a:path w="1696277">
                <a:moveTo>
                  <a:pt x="0" y="0"/>
                </a:moveTo>
                <a:lnTo>
                  <a:pt x="1696277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1" name="object 601"/>
          <p:cNvSpPr/>
          <p:nvPr/>
        </p:nvSpPr>
        <p:spPr>
          <a:xfrm>
            <a:off x="5022394" y="3745618"/>
            <a:ext cx="1704144" cy="500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2" name="object 602"/>
          <p:cNvSpPr/>
          <p:nvPr/>
        </p:nvSpPr>
        <p:spPr>
          <a:xfrm>
            <a:off x="6730279" y="3277353"/>
            <a:ext cx="0" cy="250514"/>
          </a:xfrm>
          <a:custGeom>
            <a:avLst/>
            <a:gdLst/>
            <a:ahLst/>
            <a:cxnLst/>
            <a:rect l="l" t="t" r="r" b="b"/>
            <a:pathLst>
              <a:path h="250514">
                <a:moveTo>
                  <a:pt x="0" y="0"/>
                </a:moveTo>
                <a:lnTo>
                  <a:pt x="0" y="250514"/>
                </a:lnTo>
              </a:path>
            </a:pathLst>
          </a:custGeom>
          <a:ln w="773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3" name="object 603"/>
          <p:cNvSpPr/>
          <p:nvPr/>
        </p:nvSpPr>
        <p:spPr>
          <a:xfrm>
            <a:off x="6730279" y="3274852"/>
            <a:ext cx="0" cy="255515"/>
          </a:xfrm>
          <a:custGeom>
            <a:avLst/>
            <a:gdLst/>
            <a:ahLst/>
            <a:cxnLst/>
            <a:rect l="l" t="t" r="r" b="b"/>
            <a:pathLst>
              <a:path h="255515">
                <a:moveTo>
                  <a:pt x="0" y="0"/>
                </a:moveTo>
                <a:lnTo>
                  <a:pt x="0" y="255515"/>
                </a:lnTo>
              </a:path>
            </a:pathLst>
          </a:custGeom>
          <a:ln w="900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4" name="object 604"/>
          <p:cNvSpPr/>
          <p:nvPr/>
        </p:nvSpPr>
        <p:spPr>
          <a:xfrm>
            <a:off x="6738017" y="3748119"/>
            <a:ext cx="588770" cy="0"/>
          </a:xfrm>
          <a:custGeom>
            <a:avLst/>
            <a:gdLst/>
            <a:ahLst/>
            <a:cxnLst/>
            <a:rect l="l" t="t" r="r" b="b"/>
            <a:pathLst>
              <a:path w="588770">
                <a:moveTo>
                  <a:pt x="0" y="0"/>
                </a:moveTo>
                <a:lnTo>
                  <a:pt x="588770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5" name="object 605"/>
          <p:cNvSpPr/>
          <p:nvPr/>
        </p:nvSpPr>
        <p:spPr>
          <a:xfrm>
            <a:off x="6734148" y="3745618"/>
            <a:ext cx="596508" cy="500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6" name="object 606"/>
          <p:cNvSpPr/>
          <p:nvPr/>
        </p:nvSpPr>
        <p:spPr>
          <a:xfrm>
            <a:off x="7334526" y="3277353"/>
            <a:ext cx="0" cy="250514"/>
          </a:xfrm>
          <a:custGeom>
            <a:avLst/>
            <a:gdLst/>
            <a:ahLst/>
            <a:cxnLst/>
            <a:rect l="l" t="t" r="r" b="b"/>
            <a:pathLst>
              <a:path h="250514">
                <a:moveTo>
                  <a:pt x="0" y="0"/>
                </a:moveTo>
                <a:lnTo>
                  <a:pt x="0" y="250514"/>
                </a:lnTo>
              </a:path>
            </a:pathLst>
          </a:custGeom>
          <a:ln w="773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7" name="object 607"/>
          <p:cNvSpPr/>
          <p:nvPr/>
        </p:nvSpPr>
        <p:spPr>
          <a:xfrm>
            <a:off x="7334526" y="3274852"/>
            <a:ext cx="0" cy="255515"/>
          </a:xfrm>
          <a:custGeom>
            <a:avLst/>
            <a:gdLst/>
            <a:ahLst/>
            <a:cxnLst/>
            <a:rect l="l" t="t" r="r" b="b"/>
            <a:pathLst>
              <a:path h="255515">
                <a:moveTo>
                  <a:pt x="0" y="0"/>
                </a:moveTo>
                <a:lnTo>
                  <a:pt x="0" y="255515"/>
                </a:lnTo>
              </a:path>
            </a:pathLst>
          </a:custGeom>
          <a:ln w="900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8" name="object 608"/>
          <p:cNvSpPr/>
          <p:nvPr/>
        </p:nvSpPr>
        <p:spPr>
          <a:xfrm>
            <a:off x="7342265" y="3748119"/>
            <a:ext cx="937002" cy="0"/>
          </a:xfrm>
          <a:custGeom>
            <a:avLst/>
            <a:gdLst/>
            <a:ahLst/>
            <a:cxnLst/>
            <a:rect l="l" t="t" r="r" b="b"/>
            <a:pathLst>
              <a:path w="937002">
                <a:moveTo>
                  <a:pt x="0" y="0"/>
                </a:moveTo>
                <a:lnTo>
                  <a:pt x="937002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9" name="object 609"/>
          <p:cNvSpPr/>
          <p:nvPr/>
        </p:nvSpPr>
        <p:spPr>
          <a:xfrm>
            <a:off x="7338395" y="3745618"/>
            <a:ext cx="944740" cy="500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0" name="object 610"/>
          <p:cNvSpPr/>
          <p:nvPr/>
        </p:nvSpPr>
        <p:spPr>
          <a:xfrm>
            <a:off x="8287005" y="3277353"/>
            <a:ext cx="0" cy="250514"/>
          </a:xfrm>
          <a:custGeom>
            <a:avLst/>
            <a:gdLst/>
            <a:ahLst/>
            <a:cxnLst/>
            <a:rect l="l" t="t" r="r" b="b"/>
            <a:pathLst>
              <a:path h="250514">
                <a:moveTo>
                  <a:pt x="0" y="0"/>
                </a:moveTo>
                <a:lnTo>
                  <a:pt x="0" y="250514"/>
                </a:lnTo>
              </a:path>
            </a:pathLst>
          </a:custGeom>
          <a:ln w="773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1" name="object 611"/>
          <p:cNvSpPr/>
          <p:nvPr/>
        </p:nvSpPr>
        <p:spPr>
          <a:xfrm>
            <a:off x="8287006" y="3274852"/>
            <a:ext cx="0" cy="255515"/>
          </a:xfrm>
          <a:custGeom>
            <a:avLst/>
            <a:gdLst/>
            <a:ahLst/>
            <a:cxnLst/>
            <a:rect l="l" t="t" r="r" b="b"/>
            <a:pathLst>
              <a:path h="255515">
                <a:moveTo>
                  <a:pt x="0" y="0"/>
                </a:moveTo>
                <a:lnTo>
                  <a:pt x="0" y="255515"/>
                </a:lnTo>
              </a:path>
            </a:pathLst>
          </a:custGeom>
          <a:ln w="900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2" name="object 612"/>
          <p:cNvSpPr/>
          <p:nvPr/>
        </p:nvSpPr>
        <p:spPr>
          <a:xfrm>
            <a:off x="8294744" y="3748119"/>
            <a:ext cx="1053466" cy="0"/>
          </a:xfrm>
          <a:custGeom>
            <a:avLst/>
            <a:gdLst/>
            <a:ahLst/>
            <a:cxnLst/>
            <a:rect l="l" t="t" r="r" b="b"/>
            <a:pathLst>
              <a:path w="1053466">
                <a:moveTo>
                  <a:pt x="0" y="0"/>
                </a:moveTo>
                <a:lnTo>
                  <a:pt x="1053466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3" name="object 613"/>
          <p:cNvSpPr/>
          <p:nvPr/>
        </p:nvSpPr>
        <p:spPr>
          <a:xfrm>
            <a:off x="8290875" y="3745618"/>
            <a:ext cx="1061140" cy="500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4" name="object 614"/>
          <p:cNvSpPr/>
          <p:nvPr/>
        </p:nvSpPr>
        <p:spPr>
          <a:xfrm>
            <a:off x="9355820" y="3407570"/>
            <a:ext cx="0" cy="120296"/>
          </a:xfrm>
          <a:custGeom>
            <a:avLst/>
            <a:gdLst/>
            <a:ahLst/>
            <a:cxnLst/>
            <a:rect l="l" t="t" r="r" b="b"/>
            <a:pathLst>
              <a:path h="120296">
                <a:moveTo>
                  <a:pt x="0" y="0"/>
                </a:moveTo>
                <a:lnTo>
                  <a:pt x="0" y="120296"/>
                </a:lnTo>
              </a:path>
            </a:pathLst>
          </a:custGeom>
          <a:ln w="773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5" name="object 615"/>
          <p:cNvSpPr/>
          <p:nvPr/>
        </p:nvSpPr>
        <p:spPr>
          <a:xfrm>
            <a:off x="9355949" y="3405111"/>
            <a:ext cx="0" cy="125257"/>
          </a:xfrm>
          <a:custGeom>
            <a:avLst/>
            <a:gdLst/>
            <a:ahLst/>
            <a:cxnLst/>
            <a:rect l="l" t="t" r="r" b="b"/>
            <a:pathLst>
              <a:path h="125257">
                <a:moveTo>
                  <a:pt x="0" y="0"/>
                </a:moveTo>
                <a:lnTo>
                  <a:pt x="0" y="125257"/>
                </a:lnTo>
              </a:path>
            </a:pathLst>
          </a:custGeom>
          <a:ln w="900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6" name="object 616"/>
          <p:cNvSpPr/>
          <p:nvPr/>
        </p:nvSpPr>
        <p:spPr>
          <a:xfrm>
            <a:off x="9363687" y="3748119"/>
            <a:ext cx="883090" cy="0"/>
          </a:xfrm>
          <a:custGeom>
            <a:avLst/>
            <a:gdLst/>
            <a:ahLst/>
            <a:cxnLst/>
            <a:rect l="l" t="t" r="r" b="b"/>
            <a:pathLst>
              <a:path w="883090">
                <a:moveTo>
                  <a:pt x="0" y="0"/>
                </a:moveTo>
                <a:lnTo>
                  <a:pt x="883090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7" name="object 617"/>
          <p:cNvSpPr/>
          <p:nvPr/>
        </p:nvSpPr>
        <p:spPr>
          <a:xfrm>
            <a:off x="9359818" y="3745618"/>
            <a:ext cx="890893" cy="500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8" name="object 618"/>
          <p:cNvSpPr/>
          <p:nvPr/>
        </p:nvSpPr>
        <p:spPr>
          <a:xfrm>
            <a:off x="10262255" y="3748119"/>
            <a:ext cx="85123" cy="0"/>
          </a:xfrm>
          <a:custGeom>
            <a:avLst/>
            <a:gdLst/>
            <a:ahLst/>
            <a:cxnLst/>
            <a:rect l="l" t="t" r="r" b="b"/>
            <a:pathLst>
              <a:path w="85123">
                <a:moveTo>
                  <a:pt x="0" y="0"/>
                </a:moveTo>
                <a:lnTo>
                  <a:pt x="85123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9" name="object 619"/>
          <p:cNvSpPr/>
          <p:nvPr/>
        </p:nvSpPr>
        <p:spPr>
          <a:xfrm>
            <a:off x="10258386" y="3748119"/>
            <a:ext cx="92861" cy="0"/>
          </a:xfrm>
          <a:custGeom>
            <a:avLst/>
            <a:gdLst/>
            <a:ahLst/>
            <a:cxnLst/>
            <a:rect l="l" t="t" r="r" b="b"/>
            <a:pathLst>
              <a:path w="92861">
                <a:moveTo>
                  <a:pt x="0" y="0"/>
                </a:moveTo>
                <a:lnTo>
                  <a:pt x="92861" y="0"/>
                </a:lnTo>
              </a:path>
            </a:pathLst>
          </a:custGeom>
          <a:ln w="6272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0" name="object 620"/>
          <p:cNvSpPr/>
          <p:nvPr/>
        </p:nvSpPr>
        <p:spPr>
          <a:xfrm>
            <a:off x="1688007" y="3958451"/>
            <a:ext cx="116077" cy="0"/>
          </a:xfrm>
          <a:custGeom>
            <a:avLst/>
            <a:gdLst/>
            <a:ahLst/>
            <a:cxnLst/>
            <a:rect l="l" t="t" r="r" b="b"/>
            <a:pathLst>
              <a:path w="116077">
                <a:moveTo>
                  <a:pt x="0" y="0"/>
                </a:moveTo>
                <a:lnTo>
                  <a:pt x="116077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1" name="object 621"/>
          <p:cNvSpPr/>
          <p:nvPr/>
        </p:nvSpPr>
        <p:spPr>
          <a:xfrm>
            <a:off x="1684138" y="3958451"/>
            <a:ext cx="123815" cy="0"/>
          </a:xfrm>
          <a:custGeom>
            <a:avLst/>
            <a:gdLst/>
            <a:ahLst/>
            <a:cxnLst/>
            <a:rect l="l" t="t" r="r" b="b"/>
            <a:pathLst>
              <a:path w="123815">
                <a:moveTo>
                  <a:pt x="0" y="0"/>
                </a:moveTo>
                <a:lnTo>
                  <a:pt x="123815" y="0"/>
                </a:lnTo>
              </a:path>
            </a:pathLst>
          </a:custGeom>
          <a:ln w="6272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2" name="object 622"/>
          <p:cNvSpPr/>
          <p:nvPr/>
        </p:nvSpPr>
        <p:spPr>
          <a:xfrm>
            <a:off x="1819562" y="3958451"/>
            <a:ext cx="495908" cy="0"/>
          </a:xfrm>
          <a:custGeom>
            <a:avLst/>
            <a:gdLst/>
            <a:ahLst/>
            <a:cxnLst/>
            <a:rect l="l" t="t" r="r" b="b"/>
            <a:pathLst>
              <a:path w="495908">
                <a:moveTo>
                  <a:pt x="0" y="0"/>
                </a:moveTo>
                <a:lnTo>
                  <a:pt x="495908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3" name="object 623"/>
          <p:cNvSpPr/>
          <p:nvPr/>
        </p:nvSpPr>
        <p:spPr>
          <a:xfrm>
            <a:off x="1815692" y="3955950"/>
            <a:ext cx="503646" cy="500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4" name="object 624"/>
          <p:cNvSpPr/>
          <p:nvPr/>
        </p:nvSpPr>
        <p:spPr>
          <a:xfrm>
            <a:off x="2330947" y="3958451"/>
            <a:ext cx="991558" cy="0"/>
          </a:xfrm>
          <a:custGeom>
            <a:avLst/>
            <a:gdLst/>
            <a:ahLst/>
            <a:cxnLst/>
            <a:rect l="l" t="t" r="r" b="b"/>
            <a:pathLst>
              <a:path w="991558">
                <a:moveTo>
                  <a:pt x="0" y="0"/>
                </a:moveTo>
                <a:lnTo>
                  <a:pt x="991558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5" name="object 625"/>
          <p:cNvSpPr/>
          <p:nvPr/>
        </p:nvSpPr>
        <p:spPr>
          <a:xfrm>
            <a:off x="2327078" y="3955950"/>
            <a:ext cx="999232" cy="5002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6" name="object 626"/>
          <p:cNvSpPr/>
          <p:nvPr/>
        </p:nvSpPr>
        <p:spPr>
          <a:xfrm>
            <a:off x="3337982" y="3958451"/>
            <a:ext cx="1672674" cy="0"/>
          </a:xfrm>
          <a:custGeom>
            <a:avLst/>
            <a:gdLst/>
            <a:ahLst/>
            <a:cxnLst/>
            <a:rect l="l" t="t" r="r" b="b"/>
            <a:pathLst>
              <a:path w="1672674">
                <a:moveTo>
                  <a:pt x="0" y="0"/>
                </a:moveTo>
                <a:lnTo>
                  <a:pt x="1672674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7" name="object 627"/>
          <p:cNvSpPr/>
          <p:nvPr/>
        </p:nvSpPr>
        <p:spPr>
          <a:xfrm>
            <a:off x="3334113" y="3955950"/>
            <a:ext cx="1680542" cy="500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8" name="object 628"/>
          <p:cNvSpPr/>
          <p:nvPr/>
        </p:nvSpPr>
        <p:spPr>
          <a:xfrm>
            <a:off x="5026263" y="3958451"/>
            <a:ext cx="1696277" cy="0"/>
          </a:xfrm>
          <a:custGeom>
            <a:avLst/>
            <a:gdLst/>
            <a:ahLst/>
            <a:cxnLst/>
            <a:rect l="l" t="t" r="r" b="b"/>
            <a:pathLst>
              <a:path w="1696277">
                <a:moveTo>
                  <a:pt x="0" y="0"/>
                </a:moveTo>
                <a:lnTo>
                  <a:pt x="1696277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9" name="object 629"/>
          <p:cNvSpPr/>
          <p:nvPr/>
        </p:nvSpPr>
        <p:spPr>
          <a:xfrm>
            <a:off x="5022394" y="3955950"/>
            <a:ext cx="1704144" cy="5002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0" name="object 630"/>
          <p:cNvSpPr/>
          <p:nvPr/>
        </p:nvSpPr>
        <p:spPr>
          <a:xfrm>
            <a:off x="6738017" y="3958451"/>
            <a:ext cx="588770" cy="0"/>
          </a:xfrm>
          <a:custGeom>
            <a:avLst/>
            <a:gdLst/>
            <a:ahLst/>
            <a:cxnLst/>
            <a:rect l="l" t="t" r="r" b="b"/>
            <a:pathLst>
              <a:path w="588770">
                <a:moveTo>
                  <a:pt x="0" y="0"/>
                </a:moveTo>
                <a:lnTo>
                  <a:pt x="588770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1" name="object 631"/>
          <p:cNvSpPr/>
          <p:nvPr/>
        </p:nvSpPr>
        <p:spPr>
          <a:xfrm>
            <a:off x="6734148" y="3955950"/>
            <a:ext cx="596508" cy="5002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2" name="object 632"/>
          <p:cNvSpPr/>
          <p:nvPr/>
        </p:nvSpPr>
        <p:spPr>
          <a:xfrm>
            <a:off x="7342265" y="3958451"/>
            <a:ext cx="937002" cy="0"/>
          </a:xfrm>
          <a:custGeom>
            <a:avLst/>
            <a:gdLst/>
            <a:ahLst/>
            <a:cxnLst/>
            <a:rect l="l" t="t" r="r" b="b"/>
            <a:pathLst>
              <a:path w="937002">
                <a:moveTo>
                  <a:pt x="0" y="0"/>
                </a:moveTo>
                <a:lnTo>
                  <a:pt x="937002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3" name="object 633"/>
          <p:cNvSpPr/>
          <p:nvPr/>
        </p:nvSpPr>
        <p:spPr>
          <a:xfrm>
            <a:off x="7338395" y="3955950"/>
            <a:ext cx="944740" cy="5002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4" name="object 634"/>
          <p:cNvSpPr/>
          <p:nvPr/>
        </p:nvSpPr>
        <p:spPr>
          <a:xfrm>
            <a:off x="8294744" y="3958451"/>
            <a:ext cx="1053466" cy="0"/>
          </a:xfrm>
          <a:custGeom>
            <a:avLst/>
            <a:gdLst/>
            <a:ahLst/>
            <a:cxnLst/>
            <a:rect l="l" t="t" r="r" b="b"/>
            <a:pathLst>
              <a:path w="1053466">
                <a:moveTo>
                  <a:pt x="0" y="0"/>
                </a:moveTo>
                <a:lnTo>
                  <a:pt x="1053466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5" name="object 635"/>
          <p:cNvSpPr/>
          <p:nvPr/>
        </p:nvSpPr>
        <p:spPr>
          <a:xfrm>
            <a:off x="8290875" y="3955950"/>
            <a:ext cx="1061140" cy="5002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6" name="object 636"/>
          <p:cNvSpPr/>
          <p:nvPr/>
        </p:nvSpPr>
        <p:spPr>
          <a:xfrm>
            <a:off x="9363687" y="3958451"/>
            <a:ext cx="883090" cy="0"/>
          </a:xfrm>
          <a:custGeom>
            <a:avLst/>
            <a:gdLst/>
            <a:ahLst/>
            <a:cxnLst/>
            <a:rect l="l" t="t" r="r" b="b"/>
            <a:pathLst>
              <a:path w="883090">
                <a:moveTo>
                  <a:pt x="0" y="0"/>
                </a:moveTo>
                <a:lnTo>
                  <a:pt x="883090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7" name="object 637"/>
          <p:cNvSpPr/>
          <p:nvPr/>
        </p:nvSpPr>
        <p:spPr>
          <a:xfrm>
            <a:off x="9359818" y="3955950"/>
            <a:ext cx="890893" cy="5002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8" name="object 638"/>
          <p:cNvSpPr/>
          <p:nvPr/>
        </p:nvSpPr>
        <p:spPr>
          <a:xfrm>
            <a:off x="10262255" y="3958451"/>
            <a:ext cx="85123" cy="0"/>
          </a:xfrm>
          <a:custGeom>
            <a:avLst/>
            <a:gdLst/>
            <a:ahLst/>
            <a:cxnLst/>
            <a:rect l="l" t="t" r="r" b="b"/>
            <a:pathLst>
              <a:path w="85123">
                <a:moveTo>
                  <a:pt x="0" y="0"/>
                </a:moveTo>
                <a:lnTo>
                  <a:pt x="85123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9" name="object 639"/>
          <p:cNvSpPr/>
          <p:nvPr/>
        </p:nvSpPr>
        <p:spPr>
          <a:xfrm>
            <a:off x="10258386" y="3958451"/>
            <a:ext cx="92861" cy="0"/>
          </a:xfrm>
          <a:custGeom>
            <a:avLst/>
            <a:gdLst/>
            <a:ahLst/>
            <a:cxnLst/>
            <a:rect l="l" t="t" r="r" b="b"/>
            <a:pathLst>
              <a:path w="92861">
                <a:moveTo>
                  <a:pt x="0" y="0"/>
                </a:moveTo>
                <a:lnTo>
                  <a:pt x="92861" y="0"/>
                </a:lnTo>
              </a:path>
            </a:pathLst>
          </a:custGeom>
          <a:ln w="6272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0" name="object 640"/>
          <p:cNvSpPr/>
          <p:nvPr/>
        </p:nvSpPr>
        <p:spPr>
          <a:xfrm>
            <a:off x="1688007" y="4168700"/>
            <a:ext cx="116077" cy="0"/>
          </a:xfrm>
          <a:custGeom>
            <a:avLst/>
            <a:gdLst/>
            <a:ahLst/>
            <a:cxnLst/>
            <a:rect l="l" t="t" r="r" b="b"/>
            <a:pathLst>
              <a:path w="116077">
                <a:moveTo>
                  <a:pt x="0" y="0"/>
                </a:moveTo>
                <a:lnTo>
                  <a:pt x="116077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1" name="object 641"/>
          <p:cNvSpPr/>
          <p:nvPr/>
        </p:nvSpPr>
        <p:spPr>
          <a:xfrm>
            <a:off x="1684138" y="4168699"/>
            <a:ext cx="123815" cy="0"/>
          </a:xfrm>
          <a:custGeom>
            <a:avLst/>
            <a:gdLst/>
            <a:ahLst/>
            <a:cxnLst/>
            <a:rect l="l" t="t" r="r" b="b"/>
            <a:pathLst>
              <a:path w="123815">
                <a:moveTo>
                  <a:pt x="0" y="0"/>
                </a:moveTo>
                <a:lnTo>
                  <a:pt x="123815" y="0"/>
                </a:lnTo>
              </a:path>
            </a:pathLst>
          </a:custGeom>
          <a:ln w="6272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2" name="object 642"/>
          <p:cNvSpPr/>
          <p:nvPr/>
        </p:nvSpPr>
        <p:spPr>
          <a:xfrm>
            <a:off x="1819562" y="4168700"/>
            <a:ext cx="495908" cy="0"/>
          </a:xfrm>
          <a:custGeom>
            <a:avLst/>
            <a:gdLst/>
            <a:ahLst/>
            <a:cxnLst/>
            <a:rect l="l" t="t" r="r" b="b"/>
            <a:pathLst>
              <a:path w="495908">
                <a:moveTo>
                  <a:pt x="0" y="0"/>
                </a:moveTo>
                <a:lnTo>
                  <a:pt x="495908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3" name="object 643"/>
          <p:cNvSpPr/>
          <p:nvPr/>
        </p:nvSpPr>
        <p:spPr>
          <a:xfrm>
            <a:off x="1815692" y="4166198"/>
            <a:ext cx="503646" cy="5002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4" name="object 644"/>
          <p:cNvSpPr/>
          <p:nvPr/>
        </p:nvSpPr>
        <p:spPr>
          <a:xfrm>
            <a:off x="2330947" y="4168700"/>
            <a:ext cx="991558" cy="0"/>
          </a:xfrm>
          <a:custGeom>
            <a:avLst/>
            <a:gdLst/>
            <a:ahLst/>
            <a:cxnLst/>
            <a:rect l="l" t="t" r="r" b="b"/>
            <a:pathLst>
              <a:path w="991558">
                <a:moveTo>
                  <a:pt x="0" y="0"/>
                </a:moveTo>
                <a:lnTo>
                  <a:pt x="991558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5" name="object 645"/>
          <p:cNvSpPr/>
          <p:nvPr/>
        </p:nvSpPr>
        <p:spPr>
          <a:xfrm>
            <a:off x="2327078" y="4166198"/>
            <a:ext cx="999232" cy="5002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6" name="object 646"/>
          <p:cNvSpPr/>
          <p:nvPr/>
        </p:nvSpPr>
        <p:spPr>
          <a:xfrm>
            <a:off x="3337982" y="4168700"/>
            <a:ext cx="1672674" cy="0"/>
          </a:xfrm>
          <a:custGeom>
            <a:avLst/>
            <a:gdLst/>
            <a:ahLst/>
            <a:cxnLst/>
            <a:rect l="l" t="t" r="r" b="b"/>
            <a:pathLst>
              <a:path w="1672674">
                <a:moveTo>
                  <a:pt x="0" y="0"/>
                </a:moveTo>
                <a:lnTo>
                  <a:pt x="1672674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7" name="object 647"/>
          <p:cNvSpPr/>
          <p:nvPr/>
        </p:nvSpPr>
        <p:spPr>
          <a:xfrm>
            <a:off x="3334113" y="4166198"/>
            <a:ext cx="1680542" cy="5002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8" name="object 648"/>
          <p:cNvSpPr/>
          <p:nvPr/>
        </p:nvSpPr>
        <p:spPr>
          <a:xfrm>
            <a:off x="5026263" y="4168700"/>
            <a:ext cx="1696277" cy="0"/>
          </a:xfrm>
          <a:custGeom>
            <a:avLst/>
            <a:gdLst/>
            <a:ahLst/>
            <a:cxnLst/>
            <a:rect l="l" t="t" r="r" b="b"/>
            <a:pathLst>
              <a:path w="1696277">
                <a:moveTo>
                  <a:pt x="0" y="0"/>
                </a:moveTo>
                <a:lnTo>
                  <a:pt x="1696277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9" name="object 649"/>
          <p:cNvSpPr/>
          <p:nvPr/>
        </p:nvSpPr>
        <p:spPr>
          <a:xfrm>
            <a:off x="5022394" y="4166198"/>
            <a:ext cx="1704144" cy="5002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0" name="object 650"/>
          <p:cNvSpPr/>
          <p:nvPr/>
        </p:nvSpPr>
        <p:spPr>
          <a:xfrm>
            <a:off x="6738017" y="4168700"/>
            <a:ext cx="588770" cy="0"/>
          </a:xfrm>
          <a:custGeom>
            <a:avLst/>
            <a:gdLst/>
            <a:ahLst/>
            <a:cxnLst/>
            <a:rect l="l" t="t" r="r" b="b"/>
            <a:pathLst>
              <a:path w="588770">
                <a:moveTo>
                  <a:pt x="0" y="0"/>
                </a:moveTo>
                <a:lnTo>
                  <a:pt x="588770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1" name="object 651"/>
          <p:cNvSpPr/>
          <p:nvPr/>
        </p:nvSpPr>
        <p:spPr>
          <a:xfrm>
            <a:off x="6734148" y="4166198"/>
            <a:ext cx="596508" cy="5002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2" name="object 652"/>
          <p:cNvSpPr/>
          <p:nvPr/>
        </p:nvSpPr>
        <p:spPr>
          <a:xfrm>
            <a:off x="7342265" y="4168700"/>
            <a:ext cx="937002" cy="0"/>
          </a:xfrm>
          <a:custGeom>
            <a:avLst/>
            <a:gdLst/>
            <a:ahLst/>
            <a:cxnLst/>
            <a:rect l="l" t="t" r="r" b="b"/>
            <a:pathLst>
              <a:path w="937002">
                <a:moveTo>
                  <a:pt x="0" y="0"/>
                </a:moveTo>
                <a:lnTo>
                  <a:pt x="937002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3" name="object 653"/>
          <p:cNvSpPr/>
          <p:nvPr/>
        </p:nvSpPr>
        <p:spPr>
          <a:xfrm>
            <a:off x="7338395" y="4166198"/>
            <a:ext cx="944740" cy="5002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4" name="object 654"/>
          <p:cNvSpPr/>
          <p:nvPr/>
        </p:nvSpPr>
        <p:spPr>
          <a:xfrm>
            <a:off x="8294744" y="4168700"/>
            <a:ext cx="1053466" cy="0"/>
          </a:xfrm>
          <a:custGeom>
            <a:avLst/>
            <a:gdLst/>
            <a:ahLst/>
            <a:cxnLst/>
            <a:rect l="l" t="t" r="r" b="b"/>
            <a:pathLst>
              <a:path w="1053466">
                <a:moveTo>
                  <a:pt x="0" y="0"/>
                </a:moveTo>
                <a:lnTo>
                  <a:pt x="1053466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5" name="object 655"/>
          <p:cNvSpPr/>
          <p:nvPr/>
        </p:nvSpPr>
        <p:spPr>
          <a:xfrm>
            <a:off x="8290875" y="4166198"/>
            <a:ext cx="1061140" cy="5002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6" name="object 656"/>
          <p:cNvSpPr/>
          <p:nvPr/>
        </p:nvSpPr>
        <p:spPr>
          <a:xfrm>
            <a:off x="9363687" y="4168700"/>
            <a:ext cx="883090" cy="0"/>
          </a:xfrm>
          <a:custGeom>
            <a:avLst/>
            <a:gdLst/>
            <a:ahLst/>
            <a:cxnLst/>
            <a:rect l="l" t="t" r="r" b="b"/>
            <a:pathLst>
              <a:path w="883090">
                <a:moveTo>
                  <a:pt x="0" y="0"/>
                </a:moveTo>
                <a:lnTo>
                  <a:pt x="883090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7" name="object 657"/>
          <p:cNvSpPr/>
          <p:nvPr/>
        </p:nvSpPr>
        <p:spPr>
          <a:xfrm>
            <a:off x="9359818" y="4166198"/>
            <a:ext cx="890893" cy="5002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8" name="object 658"/>
          <p:cNvSpPr/>
          <p:nvPr/>
        </p:nvSpPr>
        <p:spPr>
          <a:xfrm>
            <a:off x="10262255" y="4168700"/>
            <a:ext cx="85123" cy="0"/>
          </a:xfrm>
          <a:custGeom>
            <a:avLst/>
            <a:gdLst/>
            <a:ahLst/>
            <a:cxnLst/>
            <a:rect l="l" t="t" r="r" b="b"/>
            <a:pathLst>
              <a:path w="85123">
                <a:moveTo>
                  <a:pt x="0" y="0"/>
                </a:moveTo>
                <a:lnTo>
                  <a:pt x="85123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9" name="object 659"/>
          <p:cNvSpPr/>
          <p:nvPr/>
        </p:nvSpPr>
        <p:spPr>
          <a:xfrm>
            <a:off x="10258386" y="4168699"/>
            <a:ext cx="92861" cy="0"/>
          </a:xfrm>
          <a:custGeom>
            <a:avLst/>
            <a:gdLst/>
            <a:ahLst/>
            <a:cxnLst/>
            <a:rect l="l" t="t" r="r" b="b"/>
            <a:pathLst>
              <a:path w="92861">
                <a:moveTo>
                  <a:pt x="0" y="0"/>
                </a:moveTo>
                <a:lnTo>
                  <a:pt x="92861" y="0"/>
                </a:lnTo>
              </a:path>
            </a:pathLst>
          </a:custGeom>
          <a:ln w="6272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0" name="object 660"/>
          <p:cNvSpPr/>
          <p:nvPr/>
        </p:nvSpPr>
        <p:spPr>
          <a:xfrm>
            <a:off x="1688007" y="4379031"/>
            <a:ext cx="116077" cy="0"/>
          </a:xfrm>
          <a:custGeom>
            <a:avLst/>
            <a:gdLst/>
            <a:ahLst/>
            <a:cxnLst/>
            <a:rect l="l" t="t" r="r" b="b"/>
            <a:pathLst>
              <a:path w="116077">
                <a:moveTo>
                  <a:pt x="0" y="0"/>
                </a:moveTo>
                <a:lnTo>
                  <a:pt x="116077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1" name="object 661"/>
          <p:cNvSpPr/>
          <p:nvPr/>
        </p:nvSpPr>
        <p:spPr>
          <a:xfrm>
            <a:off x="1684138" y="4379031"/>
            <a:ext cx="123815" cy="0"/>
          </a:xfrm>
          <a:custGeom>
            <a:avLst/>
            <a:gdLst/>
            <a:ahLst/>
            <a:cxnLst/>
            <a:rect l="l" t="t" r="r" b="b"/>
            <a:pathLst>
              <a:path w="123815">
                <a:moveTo>
                  <a:pt x="0" y="0"/>
                </a:moveTo>
                <a:lnTo>
                  <a:pt x="123815" y="0"/>
                </a:lnTo>
              </a:path>
            </a:pathLst>
          </a:custGeom>
          <a:ln w="6272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2" name="object 662"/>
          <p:cNvSpPr/>
          <p:nvPr/>
        </p:nvSpPr>
        <p:spPr>
          <a:xfrm>
            <a:off x="1819562" y="4379031"/>
            <a:ext cx="495908" cy="0"/>
          </a:xfrm>
          <a:custGeom>
            <a:avLst/>
            <a:gdLst/>
            <a:ahLst/>
            <a:cxnLst/>
            <a:rect l="l" t="t" r="r" b="b"/>
            <a:pathLst>
              <a:path w="495908">
                <a:moveTo>
                  <a:pt x="0" y="0"/>
                </a:moveTo>
                <a:lnTo>
                  <a:pt x="495908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3" name="object 663"/>
          <p:cNvSpPr/>
          <p:nvPr/>
        </p:nvSpPr>
        <p:spPr>
          <a:xfrm>
            <a:off x="1815692" y="4376530"/>
            <a:ext cx="503646" cy="5002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4" name="object 664"/>
          <p:cNvSpPr/>
          <p:nvPr/>
        </p:nvSpPr>
        <p:spPr>
          <a:xfrm>
            <a:off x="2330947" y="4379031"/>
            <a:ext cx="991558" cy="0"/>
          </a:xfrm>
          <a:custGeom>
            <a:avLst/>
            <a:gdLst/>
            <a:ahLst/>
            <a:cxnLst/>
            <a:rect l="l" t="t" r="r" b="b"/>
            <a:pathLst>
              <a:path w="991558">
                <a:moveTo>
                  <a:pt x="0" y="0"/>
                </a:moveTo>
                <a:lnTo>
                  <a:pt x="991558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5" name="object 665"/>
          <p:cNvSpPr/>
          <p:nvPr/>
        </p:nvSpPr>
        <p:spPr>
          <a:xfrm>
            <a:off x="2327078" y="4376530"/>
            <a:ext cx="999232" cy="5002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6" name="object 666"/>
          <p:cNvSpPr/>
          <p:nvPr/>
        </p:nvSpPr>
        <p:spPr>
          <a:xfrm>
            <a:off x="3337982" y="4379031"/>
            <a:ext cx="1672674" cy="0"/>
          </a:xfrm>
          <a:custGeom>
            <a:avLst/>
            <a:gdLst/>
            <a:ahLst/>
            <a:cxnLst/>
            <a:rect l="l" t="t" r="r" b="b"/>
            <a:pathLst>
              <a:path w="1672674">
                <a:moveTo>
                  <a:pt x="0" y="0"/>
                </a:moveTo>
                <a:lnTo>
                  <a:pt x="1672674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7" name="object 667"/>
          <p:cNvSpPr/>
          <p:nvPr/>
        </p:nvSpPr>
        <p:spPr>
          <a:xfrm>
            <a:off x="3334113" y="4376530"/>
            <a:ext cx="1680542" cy="5002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8" name="object 668"/>
          <p:cNvSpPr/>
          <p:nvPr/>
        </p:nvSpPr>
        <p:spPr>
          <a:xfrm>
            <a:off x="5026263" y="4379031"/>
            <a:ext cx="1696277" cy="0"/>
          </a:xfrm>
          <a:custGeom>
            <a:avLst/>
            <a:gdLst/>
            <a:ahLst/>
            <a:cxnLst/>
            <a:rect l="l" t="t" r="r" b="b"/>
            <a:pathLst>
              <a:path w="1696277">
                <a:moveTo>
                  <a:pt x="0" y="0"/>
                </a:moveTo>
                <a:lnTo>
                  <a:pt x="1696277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9" name="object 669"/>
          <p:cNvSpPr/>
          <p:nvPr/>
        </p:nvSpPr>
        <p:spPr>
          <a:xfrm>
            <a:off x="5022394" y="4376530"/>
            <a:ext cx="1704144" cy="5002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0" name="object 670"/>
          <p:cNvSpPr/>
          <p:nvPr/>
        </p:nvSpPr>
        <p:spPr>
          <a:xfrm>
            <a:off x="6738017" y="4379031"/>
            <a:ext cx="588770" cy="0"/>
          </a:xfrm>
          <a:custGeom>
            <a:avLst/>
            <a:gdLst/>
            <a:ahLst/>
            <a:cxnLst/>
            <a:rect l="l" t="t" r="r" b="b"/>
            <a:pathLst>
              <a:path w="588770">
                <a:moveTo>
                  <a:pt x="0" y="0"/>
                </a:moveTo>
                <a:lnTo>
                  <a:pt x="588770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1" name="object 671"/>
          <p:cNvSpPr/>
          <p:nvPr/>
        </p:nvSpPr>
        <p:spPr>
          <a:xfrm>
            <a:off x="6734148" y="4376530"/>
            <a:ext cx="596508" cy="5002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2" name="object 672"/>
          <p:cNvSpPr/>
          <p:nvPr/>
        </p:nvSpPr>
        <p:spPr>
          <a:xfrm>
            <a:off x="7342265" y="4379031"/>
            <a:ext cx="937002" cy="0"/>
          </a:xfrm>
          <a:custGeom>
            <a:avLst/>
            <a:gdLst/>
            <a:ahLst/>
            <a:cxnLst/>
            <a:rect l="l" t="t" r="r" b="b"/>
            <a:pathLst>
              <a:path w="937002">
                <a:moveTo>
                  <a:pt x="0" y="0"/>
                </a:moveTo>
                <a:lnTo>
                  <a:pt x="937002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3" name="object 673"/>
          <p:cNvSpPr/>
          <p:nvPr/>
        </p:nvSpPr>
        <p:spPr>
          <a:xfrm>
            <a:off x="7338395" y="4376530"/>
            <a:ext cx="944740" cy="5002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4" name="object 674"/>
          <p:cNvSpPr/>
          <p:nvPr/>
        </p:nvSpPr>
        <p:spPr>
          <a:xfrm>
            <a:off x="8294744" y="4379031"/>
            <a:ext cx="1053466" cy="0"/>
          </a:xfrm>
          <a:custGeom>
            <a:avLst/>
            <a:gdLst/>
            <a:ahLst/>
            <a:cxnLst/>
            <a:rect l="l" t="t" r="r" b="b"/>
            <a:pathLst>
              <a:path w="1053466">
                <a:moveTo>
                  <a:pt x="0" y="0"/>
                </a:moveTo>
                <a:lnTo>
                  <a:pt x="1053466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5" name="object 675"/>
          <p:cNvSpPr/>
          <p:nvPr/>
        </p:nvSpPr>
        <p:spPr>
          <a:xfrm>
            <a:off x="8290875" y="4376530"/>
            <a:ext cx="1061140" cy="5002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6" name="object 676"/>
          <p:cNvSpPr/>
          <p:nvPr/>
        </p:nvSpPr>
        <p:spPr>
          <a:xfrm>
            <a:off x="9363687" y="4379031"/>
            <a:ext cx="883090" cy="0"/>
          </a:xfrm>
          <a:custGeom>
            <a:avLst/>
            <a:gdLst/>
            <a:ahLst/>
            <a:cxnLst/>
            <a:rect l="l" t="t" r="r" b="b"/>
            <a:pathLst>
              <a:path w="883090">
                <a:moveTo>
                  <a:pt x="0" y="0"/>
                </a:moveTo>
                <a:lnTo>
                  <a:pt x="883090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7" name="object 677"/>
          <p:cNvSpPr/>
          <p:nvPr/>
        </p:nvSpPr>
        <p:spPr>
          <a:xfrm>
            <a:off x="9359818" y="4376530"/>
            <a:ext cx="890893" cy="5002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8" name="object 678"/>
          <p:cNvSpPr/>
          <p:nvPr/>
        </p:nvSpPr>
        <p:spPr>
          <a:xfrm>
            <a:off x="10262255" y="4379031"/>
            <a:ext cx="85123" cy="0"/>
          </a:xfrm>
          <a:custGeom>
            <a:avLst/>
            <a:gdLst/>
            <a:ahLst/>
            <a:cxnLst/>
            <a:rect l="l" t="t" r="r" b="b"/>
            <a:pathLst>
              <a:path w="85123">
                <a:moveTo>
                  <a:pt x="0" y="0"/>
                </a:moveTo>
                <a:lnTo>
                  <a:pt x="85123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9" name="object 679"/>
          <p:cNvSpPr/>
          <p:nvPr/>
        </p:nvSpPr>
        <p:spPr>
          <a:xfrm>
            <a:off x="10258386" y="4379031"/>
            <a:ext cx="92861" cy="0"/>
          </a:xfrm>
          <a:custGeom>
            <a:avLst/>
            <a:gdLst/>
            <a:ahLst/>
            <a:cxnLst/>
            <a:rect l="l" t="t" r="r" b="b"/>
            <a:pathLst>
              <a:path w="92861">
                <a:moveTo>
                  <a:pt x="0" y="0"/>
                </a:moveTo>
                <a:lnTo>
                  <a:pt x="92861" y="0"/>
                </a:lnTo>
              </a:path>
            </a:pathLst>
          </a:custGeom>
          <a:ln w="6272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0" name="object 680"/>
          <p:cNvSpPr/>
          <p:nvPr/>
        </p:nvSpPr>
        <p:spPr>
          <a:xfrm>
            <a:off x="1688007" y="4589280"/>
            <a:ext cx="116077" cy="0"/>
          </a:xfrm>
          <a:custGeom>
            <a:avLst/>
            <a:gdLst/>
            <a:ahLst/>
            <a:cxnLst/>
            <a:rect l="l" t="t" r="r" b="b"/>
            <a:pathLst>
              <a:path w="116077">
                <a:moveTo>
                  <a:pt x="0" y="0"/>
                </a:moveTo>
                <a:lnTo>
                  <a:pt x="116077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1" name="object 681"/>
          <p:cNvSpPr/>
          <p:nvPr/>
        </p:nvSpPr>
        <p:spPr>
          <a:xfrm>
            <a:off x="1684138" y="4589280"/>
            <a:ext cx="123815" cy="0"/>
          </a:xfrm>
          <a:custGeom>
            <a:avLst/>
            <a:gdLst/>
            <a:ahLst/>
            <a:cxnLst/>
            <a:rect l="l" t="t" r="r" b="b"/>
            <a:pathLst>
              <a:path w="123815">
                <a:moveTo>
                  <a:pt x="0" y="0"/>
                </a:moveTo>
                <a:lnTo>
                  <a:pt x="123815" y="0"/>
                </a:lnTo>
              </a:path>
            </a:pathLst>
          </a:custGeom>
          <a:ln w="627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2" name="object 682"/>
          <p:cNvSpPr/>
          <p:nvPr/>
        </p:nvSpPr>
        <p:spPr>
          <a:xfrm>
            <a:off x="1819562" y="4589280"/>
            <a:ext cx="495908" cy="0"/>
          </a:xfrm>
          <a:custGeom>
            <a:avLst/>
            <a:gdLst/>
            <a:ahLst/>
            <a:cxnLst/>
            <a:rect l="l" t="t" r="r" b="b"/>
            <a:pathLst>
              <a:path w="495908">
                <a:moveTo>
                  <a:pt x="0" y="0"/>
                </a:moveTo>
                <a:lnTo>
                  <a:pt x="495908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3" name="object 683"/>
          <p:cNvSpPr/>
          <p:nvPr/>
        </p:nvSpPr>
        <p:spPr>
          <a:xfrm>
            <a:off x="1815692" y="4586779"/>
            <a:ext cx="503646" cy="50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4" name="object 684"/>
          <p:cNvSpPr/>
          <p:nvPr/>
        </p:nvSpPr>
        <p:spPr>
          <a:xfrm>
            <a:off x="2330947" y="4589280"/>
            <a:ext cx="991558" cy="0"/>
          </a:xfrm>
          <a:custGeom>
            <a:avLst/>
            <a:gdLst/>
            <a:ahLst/>
            <a:cxnLst/>
            <a:rect l="l" t="t" r="r" b="b"/>
            <a:pathLst>
              <a:path w="991558">
                <a:moveTo>
                  <a:pt x="0" y="0"/>
                </a:moveTo>
                <a:lnTo>
                  <a:pt x="991558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5" name="object 685"/>
          <p:cNvSpPr/>
          <p:nvPr/>
        </p:nvSpPr>
        <p:spPr>
          <a:xfrm>
            <a:off x="2327078" y="4586779"/>
            <a:ext cx="999232" cy="500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6" name="object 686"/>
          <p:cNvSpPr/>
          <p:nvPr/>
        </p:nvSpPr>
        <p:spPr>
          <a:xfrm>
            <a:off x="3337982" y="4589280"/>
            <a:ext cx="1672674" cy="0"/>
          </a:xfrm>
          <a:custGeom>
            <a:avLst/>
            <a:gdLst/>
            <a:ahLst/>
            <a:cxnLst/>
            <a:rect l="l" t="t" r="r" b="b"/>
            <a:pathLst>
              <a:path w="1672674">
                <a:moveTo>
                  <a:pt x="0" y="0"/>
                </a:moveTo>
                <a:lnTo>
                  <a:pt x="1672674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7" name="object 687"/>
          <p:cNvSpPr/>
          <p:nvPr/>
        </p:nvSpPr>
        <p:spPr>
          <a:xfrm>
            <a:off x="3334113" y="4586779"/>
            <a:ext cx="1680542" cy="500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8" name="object 688"/>
          <p:cNvSpPr/>
          <p:nvPr/>
        </p:nvSpPr>
        <p:spPr>
          <a:xfrm>
            <a:off x="5026263" y="4589280"/>
            <a:ext cx="1696277" cy="0"/>
          </a:xfrm>
          <a:custGeom>
            <a:avLst/>
            <a:gdLst/>
            <a:ahLst/>
            <a:cxnLst/>
            <a:rect l="l" t="t" r="r" b="b"/>
            <a:pathLst>
              <a:path w="1696277">
                <a:moveTo>
                  <a:pt x="0" y="0"/>
                </a:moveTo>
                <a:lnTo>
                  <a:pt x="1696277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9" name="object 689"/>
          <p:cNvSpPr/>
          <p:nvPr/>
        </p:nvSpPr>
        <p:spPr>
          <a:xfrm>
            <a:off x="5022394" y="4586779"/>
            <a:ext cx="1704144" cy="500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0" name="object 690"/>
          <p:cNvSpPr/>
          <p:nvPr/>
        </p:nvSpPr>
        <p:spPr>
          <a:xfrm>
            <a:off x="6738017" y="4589280"/>
            <a:ext cx="588770" cy="0"/>
          </a:xfrm>
          <a:custGeom>
            <a:avLst/>
            <a:gdLst/>
            <a:ahLst/>
            <a:cxnLst/>
            <a:rect l="l" t="t" r="r" b="b"/>
            <a:pathLst>
              <a:path w="588770">
                <a:moveTo>
                  <a:pt x="0" y="0"/>
                </a:moveTo>
                <a:lnTo>
                  <a:pt x="588770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1" name="object 691"/>
          <p:cNvSpPr/>
          <p:nvPr/>
        </p:nvSpPr>
        <p:spPr>
          <a:xfrm>
            <a:off x="6734148" y="4586779"/>
            <a:ext cx="596508" cy="500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2" name="object 692"/>
          <p:cNvSpPr/>
          <p:nvPr/>
        </p:nvSpPr>
        <p:spPr>
          <a:xfrm>
            <a:off x="7342265" y="4589280"/>
            <a:ext cx="937002" cy="0"/>
          </a:xfrm>
          <a:custGeom>
            <a:avLst/>
            <a:gdLst/>
            <a:ahLst/>
            <a:cxnLst/>
            <a:rect l="l" t="t" r="r" b="b"/>
            <a:pathLst>
              <a:path w="937002">
                <a:moveTo>
                  <a:pt x="0" y="0"/>
                </a:moveTo>
                <a:lnTo>
                  <a:pt x="937002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3" name="object 693"/>
          <p:cNvSpPr/>
          <p:nvPr/>
        </p:nvSpPr>
        <p:spPr>
          <a:xfrm>
            <a:off x="7338395" y="4586779"/>
            <a:ext cx="944740" cy="500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4" name="object 694"/>
          <p:cNvSpPr/>
          <p:nvPr/>
        </p:nvSpPr>
        <p:spPr>
          <a:xfrm>
            <a:off x="8294744" y="4589280"/>
            <a:ext cx="1053466" cy="0"/>
          </a:xfrm>
          <a:custGeom>
            <a:avLst/>
            <a:gdLst/>
            <a:ahLst/>
            <a:cxnLst/>
            <a:rect l="l" t="t" r="r" b="b"/>
            <a:pathLst>
              <a:path w="1053466">
                <a:moveTo>
                  <a:pt x="0" y="0"/>
                </a:moveTo>
                <a:lnTo>
                  <a:pt x="1053466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5" name="object 695"/>
          <p:cNvSpPr/>
          <p:nvPr/>
        </p:nvSpPr>
        <p:spPr>
          <a:xfrm>
            <a:off x="8290875" y="4586779"/>
            <a:ext cx="1061140" cy="500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6" name="object 696"/>
          <p:cNvSpPr/>
          <p:nvPr/>
        </p:nvSpPr>
        <p:spPr>
          <a:xfrm>
            <a:off x="9363687" y="4589280"/>
            <a:ext cx="883090" cy="0"/>
          </a:xfrm>
          <a:custGeom>
            <a:avLst/>
            <a:gdLst/>
            <a:ahLst/>
            <a:cxnLst/>
            <a:rect l="l" t="t" r="r" b="b"/>
            <a:pathLst>
              <a:path w="883090">
                <a:moveTo>
                  <a:pt x="0" y="0"/>
                </a:moveTo>
                <a:lnTo>
                  <a:pt x="883090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7" name="object 697"/>
          <p:cNvSpPr/>
          <p:nvPr/>
        </p:nvSpPr>
        <p:spPr>
          <a:xfrm>
            <a:off x="9359818" y="4586779"/>
            <a:ext cx="890893" cy="500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8" name="object 698"/>
          <p:cNvSpPr/>
          <p:nvPr/>
        </p:nvSpPr>
        <p:spPr>
          <a:xfrm>
            <a:off x="10262255" y="4589280"/>
            <a:ext cx="85123" cy="0"/>
          </a:xfrm>
          <a:custGeom>
            <a:avLst/>
            <a:gdLst/>
            <a:ahLst/>
            <a:cxnLst/>
            <a:rect l="l" t="t" r="r" b="b"/>
            <a:pathLst>
              <a:path w="85123">
                <a:moveTo>
                  <a:pt x="0" y="0"/>
                </a:moveTo>
                <a:lnTo>
                  <a:pt x="85123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9" name="object 699"/>
          <p:cNvSpPr/>
          <p:nvPr/>
        </p:nvSpPr>
        <p:spPr>
          <a:xfrm>
            <a:off x="10258386" y="4589280"/>
            <a:ext cx="92861" cy="0"/>
          </a:xfrm>
          <a:custGeom>
            <a:avLst/>
            <a:gdLst/>
            <a:ahLst/>
            <a:cxnLst/>
            <a:rect l="l" t="t" r="r" b="b"/>
            <a:pathLst>
              <a:path w="92861">
                <a:moveTo>
                  <a:pt x="0" y="0"/>
                </a:moveTo>
                <a:lnTo>
                  <a:pt x="92861" y="0"/>
                </a:lnTo>
              </a:path>
            </a:pathLst>
          </a:custGeom>
          <a:ln w="627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0" name="object 700"/>
          <p:cNvSpPr/>
          <p:nvPr/>
        </p:nvSpPr>
        <p:spPr>
          <a:xfrm>
            <a:off x="1688007" y="4799611"/>
            <a:ext cx="116077" cy="0"/>
          </a:xfrm>
          <a:custGeom>
            <a:avLst/>
            <a:gdLst/>
            <a:ahLst/>
            <a:cxnLst/>
            <a:rect l="l" t="t" r="r" b="b"/>
            <a:pathLst>
              <a:path w="116077">
                <a:moveTo>
                  <a:pt x="0" y="0"/>
                </a:moveTo>
                <a:lnTo>
                  <a:pt x="116077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1" name="object 701"/>
          <p:cNvSpPr/>
          <p:nvPr/>
        </p:nvSpPr>
        <p:spPr>
          <a:xfrm>
            <a:off x="1684138" y="4799611"/>
            <a:ext cx="123815" cy="0"/>
          </a:xfrm>
          <a:custGeom>
            <a:avLst/>
            <a:gdLst/>
            <a:ahLst/>
            <a:cxnLst/>
            <a:rect l="l" t="t" r="r" b="b"/>
            <a:pathLst>
              <a:path w="123815">
                <a:moveTo>
                  <a:pt x="0" y="0"/>
                </a:moveTo>
                <a:lnTo>
                  <a:pt x="123815" y="0"/>
                </a:lnTo>
              </a:path>
            </a:pathLst>
          </a:custGeom>
          <a:ln w="6272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2" name="object 702"/>
          <p:cNvSpPr/>
          <p:nvPr/>
        </p:nvSpPr>
        <p:spPr>
          <a:xfrm>
            <a:off x="1819562" y="4799611"/>
            <a:ext cx="8434955" cy="0"/>
          </a:xfrm>
          <a:custGeom>
            <a:avLst/>
            <a:gdLst/>
            <a:ahLst/>
            <a:cxnLst/>
            <a:rect l="l" t="t" r="r" b="b"/>
            <a:pathLst>
              <a:path w="8434955">
                <a:moveTo>
                  <a:pt x="0" y="0"/>
                </a:moveTo>
                <a:lnTo>
                  <a:pt x="8434955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3" name="object 703"/>
          <p:cNvSpPr/>
          <p:nvPr/>
        </p:nvSpPr>
        <p:spPr>
          <a:xfrm>
            <a:off x="1815692" y="4799611"/>
            <a:ext cx="8442693" cy="0"/>
          </a:xfrm>
          <a:custGeom>
            <a:avLst/>
            <a:gdLst/>
            <a:ahLst/>
            <a:cxnLst/>
            <a:rect l="l" t="t" r="r" b="b"/>
            <a:pathLst>
              <a:path w="8442693">
                <a:moveTo>
                  <a:pt x="0" y="0"/>
                </a:moveTo>
                <a:lnTo>
                  <a:pt x="8442693" y="0"/>
                </a:lnTo>
              </a:path>
            </a:pathLst>
          </a:custGeom>
          <a:ln w="627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4" name="object 704"/>
          <p:cNvSpPr/>
          <p:nvPr/>
        </p:nvSpPr>
        <p:spPr>
          <a:xfrm>
            <a:off x="10262255" y="4799611"/>
            <a:ext cx="85123" cy="0"/>
          </a:xfrm>
          <a:custGeom>
            <a:avLst/>
            <a:gdLst/>
            <a:ahLst/>
            <a:cxnLst/>
            <a:rect l="l" t="t" r="r" b="b"/>
            <a:pathLst>
              <a:path w="85123">
                <a:moveTo>
                  <a:pt x="0" y="0"/>
                </a:moveTo>
                <a:lnTo>
                  <a:pt x="85123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5" name="object 705"/>
          <p:cNvSpPr/>
          <p:nvPr/>
        </p:nvSpPr>
        <p:spPr>
          <a:xfrm>
            <a:off x="10258386" y="4799611"/>
            <a:ext cx="92861" cy="0"/>
          </a:xfrm>
          <a:custGeom>
            <a:avLst/>
            <a:gdLst/>
            <a:ahLst/>
            <a:cxnLst/>
            <a:rect l="l" t="t" r="r" b="b"/>
            <a:pathLst>
              <a:path w="92861">
                <a:moveTo>
                  <a:pt x="0" y="0"/>
                </a:moveTo>
                <a:lnTo>
                  <a:pt x="92861" y="0"/>
                </a:lnTo>
              </a:path>
            </a:pathLst>
          </a:custGeom>
          <a:ln w="6272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6" name="object 706"/>
          <p:cNvSpPr/>
          <p:nvPr/>
        </p:nvSpPr>
        <p:spPr>
          <a:xfrm>
            <a:off x="1688007" y="4929662"/>
            <a:ext cx="116077" cy="0"/>
          </a:xfrm>
          <a:custGeom>
            <a:avLst/>
            <a:gdLst/>
            <a:ahLst/>
            <a:cxnLst/>
            <a:rect l="l" t="t" r="r" b="b"/>
            <a:pathLst>
              <a:path w="116077">
                <a:moveTo>
                  <a:pt x="0" y="0"/>
                </a:moveTo>
                <a:lnTo>
                  <a:pt x="116077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7" name="object 707"/>
          <p:cNvSpPr/>
          <p:nvPr/>
        </p:nvSpPr>
        <p:spPr>
          <a:xfrm>
            <a:off x="1684138" y="4929662"/>
            <a:ext cx="123815" cy="0"/>
          </a:xfrm>
          <a:custGeom>
            <a:avLst/>
            <a:gdLst/>
            <a:ahLst/>
            <a:cxnLst/>
            <a:rect l="l" t="t" r="r" b="b"/>
            <a:pathLst>
              <a:path w="123815">
                <a:moveTo>
                  <a:pt x="0" y="0"/>
                </a:moveTo>
                <a:lnTo>
                  <a:pt x="123815" y="0"/>
                </a:lnTo>
              </a:path>
            </a:pathLst>
          </a:custGeom>
          <a:ln w="6272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8" name="object 708"/>
          <p:cNvSpPr/>
          <p:nvPr/>
        </p:nvSpPr>
        <p:spPr>
          <a:xfrm>
            <a:off x="1811823" y="3262347"/>
            <a:ext cx="0" cy="1667314"/>
          </a:xfrm>
          <a:custGeom>
            <a:avLst/>
            <a:gdLst/>
            <a:ahLst/>
            <a:cxnLst/>
            <a:rect l="l" t="t" r="r" b="b"/>
            <a:pathLst>
              <a:path h="1667314">
                <a:moveTo>
                  <a:pt x="0" y="0"/>
                </a:moveTo>
                <a:lnTo>
                  <a:pt x="0" y="1667314"/>
                </a:lnTo>
              </a:path>
            </a:pathLst>
          </a:custGeom>
          <a:ln w="773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9" name="object 709"/>
          <p:cNvSpPr/>
          <p:nvPr/>
        </p:nvSpPr>
        <p:spPr>
          <a:xfrm>
            <a:off x="1811823" y="3259846"/>
            <a:ext cx="0" cy="1672316"/>
          </a:xfrm>
          <a:custGeom>
            <a:avLst/>
            <a:gdLst/>
            <a:ahLst/>
            <a:cxnLst/>
            <a:rect l="l" t="t" r="r" b="b"/>
            <a:pathLst>
              <a:path h="1672316">
                <a:moveTo>
                  <a:pt x="0" y="0"/>
                </a:moveTo>
                <a:lnTo>
                  <a:pt x="0" y="1672316"/>
                </a:lnTo>
              </a:path>
            </a:pathLst>
          </a:custGeom>
          <a:ln w="900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0" name="object 710"/>
          <p:cNvSpPr/>
          <p:nvPr/>
        </p:nvSpPr>
        <p:spPr>
          <a:xfrm>
            <a:off x="2323208" y="3547875"/>
            <a:ext cx="0" cy="1251736"/>
          </a:xfrm>
          <a:custGeom>
            <a:avLst/>
            <a:gdLst/>
            <a:ahLst/>
            <a:cxnLst/>
            <a:rect l="l" t="t" r="r" b="b"/>
            <a:pathLst>
              <a:path h="1251736">
                <a:moveTo>
                  <a:pt x="0" y="0"/>
                </a:moveTo>
                <a:lnTo>
                  <a:pt x="0" y="1251736"/>
                </a:lnTo>
              </a:path>
            </a:pathLst>
          </a:custGeom>
          <a:ln w="773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1" name="object 711"/>
          <p:cNvSpPr/>
          <p:nvPr/>
        </p:nvSpPr>
        <p:spPr>
          <a:xfrm>
            <a:off x="2323208" y="3545374"/>
            <a:ext cx="0" cy="1256738"/>
          </a:xfrm>
          <a:custGeom>
            <a:avLst/>
            <a:gdLst/>
            <a:ahLst/>
            <a:cxnLst/>
            <a:rect l="l" t="t" r="r" b="b"/>
            <a:pathLst>
              <a:path h="1256738">
                <a:moveTo>
                  <a:pt x="0" y="0"/>
                </a:moveTo>
                <a:lnTo>
                  <a:pt x="0" y="1256738"/>
                </a:lnTo>
              </a:path>
            </a:pathLst>
          </a:custGeom>
          <a:ln w="900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2" name="object 712"/>
          <p:cNvSpPr/>
          <p:nvPr/>
        </p:nvSpPr>
        <p:spPr>
          <a:xfrm>
            <a:off x="3330244" y="3547875"/>
            <a:ext cx="0" cy="1251736"/>
          </a:xfrm>
          <a:custGeom>
            <a:avLst/>
            <a:gdLst/>
            <a:ahLst/>
            <a:cxnLst/>
            <a:rect l="l" t="t" r="r" b="b"/>
            <a:pathLst>
              <a:path h="1251736">
                <a:moveTo>
                  <a:pt x="0" y="0"/>
                </a:moveTo>
                <a:lnTo>
                  <a:pt x="0" y="1251736"/>
                </a:lnTo>
              </a:path>
            </a:pathLst>
          </a:custGeom>
          <a:ln w="773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3" name="object 713"/>
          <p:cNvSpPr/>
          <p:nvPr/>
        </p:nvSpPr>
        <p:spPr>
          <a:xfrm>
            <a:off x="3330244" y="3545374"/>
            <a:ext cx="0" cy="1256738"/>
          </a:xfrm>
          <a:custGeom>
            <a:avLst/>
            <a:gdLst/>
            <a:ahLst/>
            <a:cxnLst/>
            <a:rect l="l" t="t" r="r" b="b"/>
            <a:pathLst>
              <a:path h="1256738">
                <a:moveTo>
                  <a:pt x="0" y="0"/>
                </a:moveTo>
                <a:lnTo>
                  <a:pt x="0" y="1256738"/>
                </a:lnTo>
              </a:path>
            </a:pathLst>
          </a:custGeom>
          <a:ln w="900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4" name="object 714"/>
          <p:cNvSpPr/>
          <p:nvPr/>
        </p:nvSpPr>
        <p:spPr>
          <a:xfrm>
            <a:off x="3570137" y="3182316"/>
            <a:ext cx="0" cy="75029"/>
          </a:xfrm>
          <a:custGeom>
            <a:avLst/>
            <a:gdLst/>
            <a:ahLst/>
            <a:cxnLst/>
            <a:rect l="l" t="t" r="r" b="b"/>
            <a:pathLst>
              <a:path h="75029">
                <a:moveTo>
                  <a:pt x="0" y="0"/>
                </a:moveTo>
                <a:lnTo>
                  <a:pt x="0" y="75029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5" name="object 715"/>
          <p:cNvSpPr/>
          <p:nvPr/>
        </p:nvSpPr>
        <p:spPr>
          <a:xfrm>
            <a:off x="3570137" y="3179815"/>
            <a:ext cx="0" cy="80031"/>
          </a:xfrm>
          <a:custGeom>
            <a:avLst/>
            <a:gdLst/>
            <a:ahLst/>
            <a:cxnLst/>
            <a:rect l="l" t="t" r="r" b="b"/>
            <a:pathLst>
              <a:path h="80031">
                <a:moveTo>
                  <a:pt x="0" y="0"/>
                </a:moveTo>
                <a:lnTo>
                  <a:pt x="0" y="80031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6" name="object 716"/>
          <p:cNvSpPr/>
          <p:nvPr/>
        </p:nvSpPr>
        <p:spPr>
          <a:xfrm>
            <a:off x="3771596" y="3182316"/>
            <a:ext cx="0" cy="75029"/>
          </a:xfrm>
          <a:custGeom>
            <a:avLst/>
            <a:gdLst/>
            <a:ahLst/>
            <a:cxnLst/>
            <a:rect l="l" t="t" r="r" b="b"/>
            <a:pathLst>
              <a:path h="75029">
                <a:moveTo>
                  <a:pt x="0" y="0"/>
                </a:moveTo>
                <a:lnTo>
                  <a:pt x="0" y="75029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7" name="object 717"/>
          <p:cNvSpPr/>
          <p:nvPr/>
        </p:nvSpPr>
        <p:spPr>
          <a:xfrm>
            <a:off x="3771596" y="3179815"/>
            <a:ext cx="0" cy="80031"/>
          </a:xfrm>
          <a:custGeom>
            <a:avLst/>
            <a:gdLst/>
            <a:ahLst/>
            <a:cxnLst/>
            <a:rect l="l" t="t" r="r" b="b"/>
            <a:pathLst>
              <a:path h="80031">
                <a:moveTo>
                  <a:pt x="0" y="0"/>
                </a:moveTo>
                <a:lnTo>
                  <a:pt x="0" y="80031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8" name="object 718"/>
          <p:cNvSpPr/>
          <p:nvPr/>
        </p:nvSpPr>
        <p:spPr>
          <a:xfrm>
            <a:off x="5018525" y="3547875"/>
            <a:ext cx="0" cy="1251736"/>
          </a:xfrm>
          <a:custGeom>
            <a:avLst/>
            <a:gdLst/>
            <a:ahLst/>
            <a:cxnLst/>
            <a:rect l="l" t="t" r="r" b="b"/>
            <a:pathLst>
              <a:path h="1251736">
                <a:moveTo>
                  <a:pt x="0" y="0"/>
                </a:moveTo>
                <a:lnTo>
                  <a:pt x="0" y="1251736"/>
                </a:lnTo>
              </a:path>
            </a:pathLst>
          </a:custGeom>
          <a:ln w="773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9" name="object 719"/>
          <p:cNvSpPr/>
          <p:nvPr/>
        </p:nvSpPr>
        <p:spPr>
          <a:xfrm>
            <a:off x="5018525" y="3545374"/>
            <a:ext cx="0" cy="1256738"/>
          </a:xfrm>
          <a:custGeom>
            <a:avLst/>
            <a:gdLst/>
            <a:ahLst/>
            <a:cxnLst/>
            <a:rect l="l" t="t" r="r" b="b"/>
            <a:pathLst>
              <a:path h="1256738">
                <a:moveTo>
                  <a:pt x="0" y="0"/>
                </a:moveTo>
                <a:lnTo>
                  <a:pt x="0" y="1256738"/>
                </a:lnTo>
              </a:path>
            </a:pathLst>
          </a:custGeom>
          <a:ln w="900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0" name="object 720"/>
          <p:cNvSpPr/>
          <p:nvPr/>
        </p:nvSpPr>
        <p:spPr>
          <a:xfrm>
            <a:off x="6730279" y="3547875"/>
            <a:ext cx="0" cy="1251736"/>
          </a:xfrm>
          <a:custGeom>
            <a:avLst/>
            <a:gdLst/>
            <a:ahLst/>
            <a:cxnLst/>
            <a:rect l="l" t="t" r="r" b="b"/>
            <a:pathLst>
              <a:path h="1251736">
                <a:moveTo>
                  <a:pt x="0" y="0"/>
                </a:moveTo>
                <a:lnTo>
                  <a:pt x="0" y="1251736"/>
                </a:lnTo>
              </a:path>
            </a:pathLst>
          </a:custGeom>
          <a:ln w="773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1" name="object 721"/>
          <p:cNvSpPr/>
          <p:nvPr/>
        </p:nvSpPr>
        <p:spPr>
          <a:xfrm>
            <a:off x="6730279" y="3545374"/>
            <a:ext cx="0" cy="1256738"/>
          </a:xfrm>
          <a:custGeom>
            <a:avLst/>
            <a:gdLst/>
            <a:ahLst/>
            <a:cxnLst/>
            <a:rect l="l" t="t" r="r" b="b"/>
            <a:pathLst>
              <a:path h="1256738">
                <a:moveTo>
                  <a:pt x="0" y="0"/>
                </a:moveTo>
                <a:lnTo>
                  <a:pt x="0" y="1256738"/>
                </a:lnTo>
              </a:path>
            </a:pathLst>
          </a:custGeom>
          <a:ln w="900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2" name="object 722"/>
          <p:cNvSpPr/>
          <p:nvPr/>
        </p:nvSpPr>
        <p:spPr>
          <a:xfrm>
            <a:off x="7334526" y="3547875"/>
            <a:ext cx="0" cy="1381787"/>
          </a:xfrm>
          <a:custGeom>
            <a:avLst/>
            <a:gdLst/>
            <a:ahLst/>
            <a:cxnLst/>
            <a:rect l="l" t="t" r="r" b="b"/>
            <a:pathLst>
              <a:path h="1381787">
                <a:moveTo>
                  <a:pt x="0" y="0"/>
                </a:moveTo>
                <a:lnTo>
                  <a:pt x="0" y="1381787"/>
                </a:lnTo>
              </a:path>
            </a:pathLst>
          </a:custGeom>
          <a:ln w="773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3" name="object 723"/>
          <p:cNvSpPr/>
          <p:nvPr/>
        </p:nvSpPr>
        <p:spPr>
          <a:xfrm>
            <a:off x="7334526" y="3545374"/>
            <a:ext cx="0" cy="1386789"/>
          </a:xfrm>
          <a:custGeom>
            <a:avLst/>
            <a:gdLst/>
            <a:ahLst/>
            <a:cxnLst/>
            <a:rect l="l" t="t" r="r" b="b"/>
            <a:pathLst>
              <a:path h="1386789">
                <a:moveTo>
                  <a:pt x="0" y="0"/>
                </a:moveTo>
                <a:lnTo>
                  <a:pt x="0" y="1386789"/>
                </a:lnTo>
              </a:path>
            </a:pathLst>
          </a:custGeom>
          <a:ln w="900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4" name="object 724"/>
          <p:cNvSpPr/>
          <p:nvPr/>
        </p:nvSpPr>
        <p:spPr>
          <a:xfrm>
            <a:off x="8287005" y="3547875"/>
            <a:ext cx="0" cy="1381787"/>
          </a:xfrm>
          <a:custGeom>
            <a:avLst/>
            <a:gdLst/>
            <a:ahLst/>
            <a:cxnLst/>
            <a:rect l="l" t="t" r="r" b="b"/>
            <a:pathLst>
              <a:path h="1381787">
                <a:moveTo>
                  <a:pt x="0" y="0"/>
                </a:moveTo>
                <a:lnTo>
                  <a:pt x="0" y="1381787"/>
                </a:lnTo>
              </a:path>
            </a:pathLst>
          </a:custGeom>
          <a:ln w="773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5" name="object 725"/>
          <p:cNvSpPr/>
          <p:nvPr/>
        </p:nvSpPr>
        <p:spPr>
          <a:xfrm>
            <a:off x="8287006" y="3545374"/>
            <a:ext cx="0" cy="1386789"/>
          </a:xfrm>
          <a:custGeom>
            <a:avLst/>
            <a:gdLst/>
            <a:ahLst/>
            <a:cxnLst/>
            <a:rect l="l" t="t" r="r" b="b"/>
            <a:pathLst>
              <a:path h="1386789">
                <a:moveTo>
                  <a:pt x="0" y="0"/>
                </a:moveTo>
                <a:lnTo>
                  <a:pt x="0" y="1386789"/>
                </a:lnTo>
              </a:path>
            </a:pathLst>
          </a:custGeom>
          <a:ln w="900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6" name="object 726"/>
          <p:cNvSpPr/>
          <p:nvPr/>
        </p:nvSpPr>
        <p:spPr>
          <a:xfrm>
            <a:off x="9355820" y="3547875"/>
            <a:ext cx="0" cy="1381787"/>
          </a:xfrm>
          <a:custGeom>
            <a:avLst/>
            <a:gdLst/>
            <a:ahLst/>
            <a:cxnLst/>
            <a:rect l="l" t="t" r="r" b="b"/>
            <a:pathLst>
              <a:path h="1381787">
                <a:moveTo>
                  <a:pt x="0" y="0"/>
                </a:moveTo>
                <a:lnTo>
                  <a:pt x="0" y="1381787"/>
                </a:lnTo>
              </a:path>
            </a:pathLst>
          </a:custGeom>
          <a:ln w="773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7" name="object 727"/>
          <p:cNvSpPr/>
          <p:nvPr/>
        </p:nvSpPr>
        <p:spPr>
          <a:xfrm>
            <a:off x="9355949" y="3545374"/>
            <a:ext cx="0" cy="1386789"/>
          </a:xfrm>
          <a:custGeom>
            <a:avLst/>
            <a:gdLst/>
            <a:ahLst/>
            <a:cxnLst/>
            <a:rect l="l" t="t" r="r" b="b"/>
            <a:pathLst>
              <a:path h="1386789">
                <a:moveTo>
                  <a:pt x="0" y="0"/>
                </a:moveTo>
                <a:lnTo>
                  <a:pt x="0" y="1386789"/>
                </a:lnTo>
              </a:path>
            </a:pathLst>
          </a:custGeom>
          <a:ln w="900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8" name="object 728"/>
          <p:cNvSpPr/>
          <p:nvPr/>
        </p:nvSpPr>
        <p:spPr>
          <a:xfrm>
            <a:off x="1819562" y="4929662"/>
            <a:ext cx="8434955" cy="0"/>
          </a:xfrm>
          <a:custGeom>
            <a:avLst/>
            <a:gdLst/>
            <a:ahLst/>
            <a:cxnLst/>
            <a:rect l="l" t="t" r="r" b="b"/>
            <a:pathLst>
              <a:path w="8434955">
                <a:moveTo>
                  <a:pt x="0" y="0"/>
                </a:moveTo>
                <a:lnTo>
                  <a:pt x="8434955" y="0"/>
                </a:lnTo>
              </a:path>
            </a:pathLst>
          </a:custGeom>
          <a:ln w="5001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9" name="object 729"/>
          <p:cNvSpPr/>
          <p:nvPr/>
        </p:nvSpPr>
        <p:spPr>
          <a:xfrm>
            <a:off x="1815692" y="4929662"/>
            <a:ext cx="8442693" cy="0"/>
          </a:xfrm>
          <a:custGeom>
            <a:avLst/>
            <a:gdLst/>
            <a:ahLst/>
            <a:cxnLst/>
            <a:rect l="l" t="t" r="r" b="b"/>
            <a:pathLst>
              <a:path w="8442693">
                <a:moveTo>
                  <a:pt x="0" y="0"/>
                </a:moveTo>
                <a:lnTo>
                  <a:pt x="8442693" y="0"/>
                </a:lnTo>
              </a:path>
            </a:pathLst>
          </a:custGeom>
          <a:ln w="627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0" name="object 730"/>
          <p:cNvSpPr/>
          <p:nvPr/>
        </p:nvSpPr>
        <p:spPr>
          <a:xfrm>
            <a:off x="10254517" y="3262347"/>
            <a:ext cx="0" cy="1667314"/>
          </a:xfrm>
          <a:custGeom>
            <a:avLst/>
            <a:gdLst/>
            <a:ahLst/>
            <a:cxnLst/>
            <a:rect l="l" t="t" r="r" b="b"/>
            <a:pathLst>
              <a:path h="1667314">
                <a:moveTo>
                  <a:pt x="0" y="0"/>
                </a:moveTo>
                <a:lnTo>
                  <a:pt x="0" y="1667314"/>
                </a:lnTo>
              </a:path>
            </a:pathLst>
          </a:custGeom>
          <a:ln w="773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1" name="object 731"/>
          <p:cNvSpPr/>
          <p:nvPr/>
        </p:nvSpPr>
        <p:spPr>
          <a:xfrm>
            <a:off x="10254517" y="3259846"/>
            <a:ext cx="0" cy="1672316"/>
          </a:xfrm>
          <a:custGeom>
            <a:avLst/>
            <a:gdLst/>
            <a:ahLst/>
            <a:cxnLst/>
            <a:rect l="l" t="t" r="r" b="b"/>
            <a:pathLst>
              <a:path h="1672316">
                <a:moveTo>
                  <a:pt x="0" y="0"/>
                </a:moveTo>
                <a:lnTo>
                  <a:pt x="0" y="1672316"/>
                </a:lnTo>
              </a:path>
            </a:pathLst>
          </a:custGeom>
          <a:ln w="900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2" name="object 732"/>
          <p:cNvSpPr/>
          <p:nvPr/>
        </p:nvSpPr>
        <p:spPr>
          <a:xfrm>
            <a:off x="10262255" y="4929662"/>
            <a:ext cx="85123" cy="0"/>
          </a:xfrm>
          <a:custGeom>
            <a:avLst/>
            <a:gdLst/>
            <a:ahLst/>
            <a:cxnLst/>
            <a:rect l="l" t="t" r="r" b="b"/>
            <a:pathLst>
              <a:path w="85123">
                <a:moveTo>
                  <a:pt x="0" y="0"/>
                </a:moveTo>
                <a:lnTo>
                  <a:pt x="85123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3" name="object 733"/>
          <p:cNvSpPr/>
          <p:nvPr/>
        </p:nvSpPr>
        <p:spPr>
          <a:xfrm>
            <a:off x="10258386" y="4929662"/>
            <a:ext cx="92861" cy="0"/>
          </a:xfrm>
          <a:custGeom>
            <a:avLst/>
            <a:gdLst/>
            <a:ahLst/>
            <a:cxnLst/>
            <a:rect l="l" t="t" r="r" b="b"/>
            <a:pathLst>
              <a:path w="92861">
                <a:moveTo>
                  <a:pt x="0" y="0"/>
                </a:moveTo>
                <a:lnTo>
                  <a:pt x="92861" y="0"/>
                </a:lnTo>
              </a:path>
            </a:pathLst>
          </a:custGeom>
          <a:ln w="6272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4" name="object 734"/>
          <p:cNvSpPr/>
          <p:nvPr/>
        </p:nvSpPr>
        <p:spPr>
          <a:xfrm>
            <a:off x="1688007" y="5059879"/>
            <a:ext cx="8659371" cy="0"/>
          </a:xfrm>
          <a:custGeom>
            <a:avLst/>
            <a:gdLst/>
            <a:ahLst/>
            <a:cxnLst/>
            <a:rect l="l" t="t" r="r" b="b"/>
            <a:pathLst>
              <a:path w="8659371">
                <a:moveTo>
                  <a:pt x="0" y="0"/>
                </a:moveTo>
                <a:lnTo>
                  <a:pt x="8659371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5" name="object 735"/>
          <p:cNvSpPr/>
          <p:nvPr/>
        </p:nvSpPr>
        <p:spPr>
          <a:xfrm>
            <a:off x="1684138" y="5059879"/>
            <a:ext cx="8667109" cy="0"/>
          </a:xfrm>
          <a:custGeom>
            <a:avLst/>
            <a:gdLst/>
            <a:ahLst/>
            <a:cxnLst/>
            <a:rect l="l" t="t" r="r" b="b"/>
            <a:pathLst>
              <a:path w="8667109">
                <a:moveTo>
                  <a:pt x="0" y="0"/>
                </a:moveTo>
                <a:lnTo>
                  <a:pt x="8667109" y="0"/>
                </a:lnTo>
              </a:path>
            </a:pathLst>
          </a:custGeom>
          <a:ln w="6272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6" name="object 736"/>
          <p:cNvSpPr/>
          <p:nvPr/>
        </p:nvSpPr>
        <p:spPr>
          <a:xfrm>
            <a:off x="2323208" y="4934664"/>
            <a:ext cx="0" cy="125215"/>
          </a:xfrm>
          <a:custGeom>
            <a:avLst/>
            <a:gdLst/>
            <a:ahLst/>
            <a:cxnLst/>
            <a:rect l="l" t="t" r="r" b="b"/>
            <a:pathLst>
              <a:path h="125215">
                <a:moveTo>
                  <a:pt x="0" y="0"/>
                </a:moveTo>
                <a:lnTo>
                  <a:pt x="0" y="125215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7" name="object 737"/>
          <p:cNvSpPr/>
          <p:nvPr/>
        </p:nvSpPr>
        <p:spPr>
          <a:xfrm>
            <a:off x="2323208" y="4932121"/>
            <a:ext cx="0" cy="130258"/>
          </a:xfrm>
          <a:custGeom>
            <a:avLst/>
            <a:gdLst/>
            <a:ahLst/>
            <a:cxnLst/>
            <a:rect l="l" t="t" r="r" b="b"/>
            <a:pathLst>
              <a:path h="130258">
                <a:moveTo>
                  <a:pt x="0" y="0"/>
                </a:moveTo>
                <a:lnTo>
                  <a:pt x="0" y="130258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8" name="object 738"/>
          <p:cNvSpPr/>
          <p:nvPr/>
        </p:nvSpPr>
        <p:spPr>
          <a:xfrm>
            <a:off x="3330244" y="4934664"/>
            <a:ext cx="0" cy="125215"/>
          </a:xfrm>
          <a:custGeom>
            <a:avLst/>
            <a:gdLst/>
            <a:ahLst/>
            <a:cxnLst/>
            <a:rect l="l" t="t" r="r" b="b"/>
            <a:pathLst>
              <a:path h="125215">
                <a:moveTo>
                  <a:pt x="0" y="0"/>
                </a:moveTo>
                <a:lnTo>
                  <a:pt x="0" y="125215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9" name="object 739"/>
          <p:cNvSpPr/>
          <p:nvPr/>
        </p:nvSpPr>
        <p:spPr>
          <a:xfrm>
            <a:off x="3330244" y="4932121"/>
            <a:ext cx="0" cy="130258"/>
          </a:xfrm>
          <a:custGeom>
            <a:avLst/>
            <a:gdLst/>
            <a:ahLst/>
            <a:cxnLst/>
            <a:rect l="l" t="t" r="r" b="b"/>
            <a:pathLst>
              <a:path h="130258">
                <a:moveTo>
                  <a:pt x="0" y="0"/>
                </a:moveTo>
                <a:lnTo>
                  <a:pt x="0" y="130258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0" name="object 740"/>
          <p:cNvSpPr/>
          <p:nvPr/>
        </p:nvSpPr>
        <p:spPr>
          <a:xfrm>
            <a:off x="3570137" y="4934664"/>
            <a:ext cx="0" cy="125215"/>
          </a:xfrm>
          <a:custGeom>
            <a:avLst/>
            <a:gdLst/>
            <a:ahLst/>
            <a:cxnLst/>
            <a:rect l="l" t="t" r="r" b="b"/>
            <a:pathLst>
              <a:path h="125215">
                <a:moveTo>
                  <a:pt x="0" y="0"/>
                </a:moveTo>
                <a:lnTo>
                  <a:pt x="0" y="125215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1" name="object 741"/>
          <p:cNvSpPr/>
          <p:nvPr/>
        </p:nvSpPr>
        <p:spPr>
          <a:xfrm>
            <a:off x="3570137" y="4932121"/>
            <a:ext cx="0" cy="130258"/>
          </a:xfrm>
          <a:custGeom>
            <a:avLst/>
            <a:gdLst/>
            <a:ahLst/>
            <a:cxnLst/>
            <a:rect l="l" t="t" r="r" b="b"/>
            <a:pathLst>
              <a:path h="130258">
                <a:moveTo>
                  <a:pt x="0" y="0"/>
                </a:moveTo>
                <a:lnTo>
                  <a:pt x="0" y="130258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2" name="object 742"/>
          <p:cNvSpPr/>
          <p:nvPr/>
        </p:nvSpPr>
        <p:spPr>
          <a:xfrm>
            <a:off x="3771596" y="4934664"/>
            <a:ext cx="0" cy="125215"/>
          </a:xfrm>
          <a:custGeom>
            <a:avLst/>
            <a:gdLst/>
            <a:ahLst/>
            <a:cxnLst/>
            <a:rect l="l" t="t" r="r" b="b"/>
            <a:pathLst>
              <a:path h="125215">
                <a:moveTo>
                  <a:pt x="0" y="0"/>
                </a:moveTo>
                <a:lnTo>
                  <a:pt x="0" y="125215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3" name="object 743"/>
          <p:cNvSpPr/>
          <p:nvPr/>
        </p:nvSpPr>
        <p:spPr>
          <a:xfrm>
            <a:off x="3771596" y="4932121"/>
            <a:ext cx="0" cy="130258"/>
          </a:xfrm>
          <a:custGeom>
            <a:avLst/>
            <a:gdLst/>
            <a:ahLst/>
            <a:cxnLst/>
            <a:rect l="l" t="t" r="r" b="b"/>
            <a:pathLst>
              <a:path h="130258">
                <a:moveTo>
                  <a:pt x="0" y="0"/>
                </a:moveTo>
                <a:lnTo>
                  <a:pt x="0" y="130258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4" name="object 744"/>
          <p:cNvSpPr/>
          <p:nvPr/>
        </p:nvSpPr>
        <p:spPr>
          <a:xfrm>
            <a:off x="5018525" y="4934664"/>
            <a:ext cx="0" cy="125215"/>
          </a:xfrm>
          <a:custGeom>
            <a:avLst/>
            <a:gdLst/>
            <a:ahLst/>
            <a:cxnLst/>
            <a:rect l="l" t="t" r="r" b="b"/>
            <a:pathLst>
              <a:path h="125215">
                <a:moveTo>
                  <a:pt x="0" y="0"/>
                </a:moveTo>
                <a:lnTo>
                  <a:pt x="0" y="125215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5" name="object 745"/>
          <p:cNvSpPr/>
          <p:nvPr/>
        </p:nvSpPr>
        <p:spPr>
          <a:xfrm>
            <a:off x="5018525" y="4932121"/>
            <a:ext cx="0" cy="130258"/>
          </a:xfrm>
          <a:custGeom>
            <a:avLst/>
            <a:gdLst/>
            <a:ahLst/>
            <a:cxnLst/>
            <a:rect l="l" t="t" r="r" b="b"/>
            <a:pathLst>
              <a:path h="130258">
                <a:moveTo>
                  <a:pt x="0" y="0"/>
                </a:moveTo>
                <a:lnTo>
                  <a:pt x="0" y="130258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6" name="object 746"/>
          <p:cNvSpPr/>
          <p:nvPr/>
        </p:nvSpPr>
        <p:spPr>
          <a:xfrm>
            <a:off x="6730279" y="4934664"/>
            <a:ext cx="0" cy="125215"/>
          </a:xfrm>
          <a:custGeom>
            <a:avLst/>
            <a:gdLst/>
            <a:ahLst/>
            <a:cxnLst/>
            <a:rect l="l" t="t" r="r" b="b"/>
            <a:pathLst>
              <a:path h="125215">
                <a:moveTo>
                  <a:pt x="0" y="0"/>
                </a:moveTo>
                <a:lnTo>
                  <a:pt x="0" y="125215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7" name="object 747"/>
          <p:cNvSpPr/>
          <p:nvPr/>
        </p:nvSpPr>
        <p:spPr>
          <a:xfrm>
            <a:off x="6730279" y="4932121"/>
            <a:ext cx="0" cy="130258"/>
          </a:xfrm>
          <a:custGeom>
            <a:avLst/>
            <a:gdLst/>
            <a:ahLst/>
            <a:cxnLst/>
            <a:rect l="l" t="t" r="r" b="b"/>
            <a:pathLst>
              <a:path h="130258">
                <a:moveTo>
                  <a:pt x="0" y="0"/>
                </a:moveTo>
                <a:lnTo>
                  <a:pt x="0" y="130258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8" name="object 748"/>
          <p:cNvSpPr/>
          <p:nvPr/>
        </p:nvSpPr>
        <p:spPr>
          <a:xfrm>
            <a:off x="7334526" y="4934664"/>
            <a:ext cx="0" cy="125215"/>
          </a:xfrm>
          <a:custGeom>
            <a:avLst/>
            <a:gdLst/>
            <a:ahLst/>
            <a:cxnLst/>
            <a:rect l="l" t="t" r="r" b="b"/>
            <a:pathLst>
              <a:path h="125215">
                <a:moveTo>
                  <a:pt x="0" y="0"/>
                </a:moveTo>
                <a:lnTo>
                  <a:pt x="0" y="125215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9" name="object 749"/>
          <p:cNvSpPr/>
          <p:nvPr/>
        </p:nvSpPr>
        <p:spPr>
          <a:xfrm>
            <a:off x="7334526" y="4932121"/>
            <a:ext cx="0" cy="130258"/>
          </a:xfrm>
          <a:custGeom>
            <a:avLst/>
            <a:gdLst/>
            <a:ahLst/>
            <a:cxnLst/>
            <a:rect l="l" t="t" r="r" b="b"/>
            <a:pathLst>
              <a:path h="130258">
                <a:moveTo>
                  <a:pt x="0" y="0"/>
                </a:moveTo>
                <a:lnTo>
                  <a:pt x="0" y="130258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0" name="object 750"/>
          <p:cNvSpPr/>
          <p:nvPr/>
        </p:nvSpPr>
        <p:spPr>
          <a:xfrm>
            <a:off x="8287005" y="4934664"/>
            <a:ext cx="0" cy="125215"/>
          </a:xfrm>
          <a:custGeom>
            <a:avLst/>
            <a:gdLst/>
            <a:ahLst/>
            <a:cxnLst/>
            <a:rect l="l" t="t" r="r" b="b"/>
            <a:pathLst>
              <a:path h="125215">
                <a:moveTo>
                  <a:pt x="0" y="0"/>
                </a:moveTo>
                <a:lnTo>
                  <a:pt x="0" y="125215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1" name="object 751"/>
          <p:cNvSpPr/>
          <p:nvPr/>
        </p:nvSpPr>
        <p:spPr>
          <a:xfrm>
            <a:off x="8287006" y="4932121"/>
            <a:ext cx="0" cy="130258"/>
          </a:xfrm>
          <a:custGeom>
            <a:avLst/>
            <a:gdLst/>
            <a:ahLst/>
            <a:cxnLst/>
            <a:rect l="l" t="t" r="r" b="b"/>
            <a:pathLst>
              <a:path h="130258">
                <a:moveTo>
                  <a:pt x="0" y="0"/>
                </a:moveTo>
                <a:lnTo>
                  <a:pt x="0" y="130258"/>
                </a:lnTo>
              </a:path>
            </a:pathLst>
          </a:custGeom>
          <a:ln w="9009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2" name="object 752"/>
          <p:cNvSpPr/>
          <p:nvPr/>
        </p:nvSpPr>
        <p:spPr>
          <a:xfrm>
            <a:off x="9355820" y="4934664"/>
            <a:ext cx="0" cy="125215"/>
          </a:xfrm>
          <a:custGeom>
            <a:avLst/>
            <a:gdLst/>
            <a:ahLst/>
            <a:cxnLst/>
            <a:rect l="l" t="t" r="r" b="b"/>
            <a:pathLst>
              <a:path h="125215">
                <a:moveTo>
                  <a:pt x="0" y="0"/>
                </a:moveTo>
                <a:lnTo>
                  <a:pt x="0" y="125215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3" name="object 753"/>
          <p:cNvSpPr/>
          <p:nvPr/>
        </p:nvSpPr>
        <p:spPr>
          <a:xfrm>
            <a:off x="9355949" y="4932121"/>
            <a:ext cx="0" cy="130258"/>
          </a:xfrm>
          <a:custGeom>
            <a:avLst/>
            <a:gdLst/>
            <a:ahLst/>
            <a:cxnLst/>
            <a:rect l="l" t="t" r="r" b="b"/>
            <a:pathLst>
              <a:path h="130258">
                <a:moveTo>
                  <a:pt x="0" y="0"/>
                </a:moveTo>
                <a:lnTo>
                  <a:pt x="0" y="130258"/>
                </a:lnTo>
              </a:path>
            </a:pathLst>
          </a:custGeom>
          <a:ln w="9009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4" name="object 754"/>
          <p:cNvSpPr/>
          <p:nvPr/>
        </p:nvSpPr>
        <p:spPr>
          <a:xfrm>
            <a:off x="1688007" y="5360246"/>
            <a:ext cx="8659371" cy="0"/>
          </a:xfrm>
          <a:custGeom>
            <a:avLst/>
            <a:gdLst/>
            <a:ahLst/>
            <a:cxnLst/>
            <a:rect l="l" t="t" r="r" b="b"/>
            <a:pathLst>
              <a:path w="8659371">
                <a:moveTo>
                  <a:pt x="0" y="0"/>
                </a:moveTo>
                <a:lnTo>
                  <a:pt x="8659371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5" name="object 755"/>
          <p:cNvSpPr/>
          <p:nvPr/>
        </p:nvSpPr>
        <p:spPr>
          <a:xfrm>
            <a:off x="1684138" y="5360246"/>
            <a:ext cx="8667109" cy="0"/>
          </a:xfrm>
          <a:custGeom>
            <a:avLst/>
            <a:gdLst/>
            <a:ahLst/>
            <a:cxnLst/>
            <a:rect l="l" t="t" r="r" b="b"/>
            <a:pathLst>
              <a:path w="8667109">
                <a:moveTo>
                  <a:pt x="0" y="0"/>
                </a:moveTo>
                <a:lnTo>
                  <a:pt x="8667109" y="0"/>
                </a:lnTo>
              </a:path>
            </a:pathLst>
          </a:custGeom>
          <a:ln w="6272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6" name="object 756"/>
          <p:cNvSpPr/>
          <p:nvPr/>
        </p:nvSpPr>
        <p:spPr>
          <a:xfrm>
            <a:off x="1688007" y="5490463"/>
            <a:ext cx="8659371" cy="0"/>
          </a:xfrm>
          <a:custGeom>
            <a:avLst/>
            <a:gdLst/>
            <a:ahLst/>
            <a:cxnLst/>
            <a:rect l="l" t="t" r="r" b="b"/>
            <a:pathLst>
              <a:path w="8659371">
                <a:moveTo>
                  <a:pt x="0" y="0"/>
                </a:moveTo>
                <a:lnTo>
                  <a:pt x="8659371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7" name="object 757"/>
          <p:cNvSpPr/>
          <p:nvPr/>
        </p:nvSpPr>
        <p:spPr>
          <a:xfrm>
            <a:off x="1684138" y="5490463"/>
            <a:ext cx="8667109" cy="0"/>
          </a:xfrm>
          <a:custGeom>
            <a:avLst/>
            <a:gdLst/>
            <a:ahLst/>
            <a:cxnLst/>
            <a:rect l="l" t="t" r="r" b="b"/>
            <a:pathLst>
              <a:path w="8667109">
                <a:moveTo>
                  <a:pt x="0" y="0"/>
                </a:moveTo>
                <a:lnTo>
                  <a:pt x="8667109" y="0"/>
                </a:lnTo>
              </a:path>
            </a:pathLst>
          </a:custGeom>
          <a:ln w="6272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8" name="object 758"/>
          <p:cNvSpPr/>
          <p:nvPr/>
        </p:nvSpPr>
        <p:spPr>
          <a:xfrm>
            <a:off x="1688007" y="5620722"/>
            <a:ext cx="8659371" cy="0"/>
          </a:xfrm>
          <a:custGeom>
            <a:avLst/>
            <a:gdLst/>
            <a:ahLst/>
            <a:cxnLst/>
            <a:rect l="l" t="t" r="r" b="b"/>
            <a:pathLst>
              <a:path w="8659371">
                <a:moveTo>
                  <a:pt x="0" y="0"/>
                </a:moveTo>
                <a:lnTo>
                  <a:pt x="8659371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9" name="object 759"/>
          <p:cNvSpPr/>
          <p:nvPr/>
        </p:nvSpPr>
        <p:spPr>
          <a:xfrm>
            <a:off x="1684138" y="5620722"/>
            <a:ext cx="8667109" cy="0"/>
          </a:xfrm>
          <a:custGeom>
            <a:avLst/>
            <a:gdLst/>
            <a:ahLst/>
            <a:cxnLst/>
            <a:rect l="l" t="t" r="r" b="b"/>
            <a:pathLst>
              <a:path w="8667109">
                <a:moveTo>
                  <a:pt x="0" y="0"/>
                </a:moveTo>
                <a:lnTo>
                  <a:pt x="8667109" y="0"/>
                </a:lnTo>
              </a:path>
            </a:pathLst>
          </a:custGeom>
          <a:ln w="627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0" name="object 760"/>
          <p:cNvSpPr/>
          <p:nvPr/>
        </p:nvSpPr>
        <p:spPr>
          <a:xfrm>
            <a:off x="1688007" y="5750773"/>
            <a:ext cx="8659371" cy="0"/>
          </a:xfrm>
          <a:custGeom>
            <a:avLst/>
            <a:gdLst/>
            <a:ahLst/>
            <a:cxnLst/>
            <a:rect l="l" t="t" r="r" b="b"/>
            <a:pathLst>
              <a:path w="8659371">
                <a:moveTo>
                  <a:pt x="0" y="0"/>
                </a:moveTo>
                <a:lnTo>
                  <a:pt x="8659371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1" name="object 761"/>
          <p:cNvSpPr/>
          <p:nvPr/>
        </p:nvSpPr>
        <p:spPr>
          <a:xfrm>
            <a:off x="1684138" y="5750773"/>
            <a:ext cx="8667109" cy="0"/>
          </a:xfrm>
          <a:custGeom>
            <a:avLst/>
            <a:gdLst/>
            <a:ahLst/>
            <a:cxnLst/>
            <a:rect l="l" t="t" r="r" b="b"/>
            <a:pathLst>
              <a:path w="8667109">
                <a:moveTo>
                  <a:pt x="0" y="0"/>
                </a:moveTo>
                <a:lnTo>
                  <a:pt x="8667109" y="0"/>
                </a:lnTo>
              </a:path>
            </a:pathLst>
          </a:custGeom>
          <a:ln w="6272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2" name="object 762"/>
          <p:cNvSpPr/>
          <p:nvPr/>
        </p:nvSpPr>
        <p:spPr>
          <a:xfrm>
            <a:off x="1688007" y="5881032"/>
            <a:ext cx="8659371" cy="0"/>
          </a:xfrm>
          <a:custGeom>
            <a:avLst/>
            <a:gdLst/>
            <a:ahLst/>
            <a:cxnLst/>
            <a:rect l="l" t="t" r="r" b="b"/>
            <a:pathLst>
              <a:path w="8659371">
                <a:moveTo>
                  <a:pt x="0" y="0"/>
                </a:moveTo>
                <a:lnTo>
                  <a:pt x="8659371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3" name="object 763"/>
          <p:cNvSpPr/>
          <p:nvPr/>
        </p:nvSpPr>
        <p:spPr>
          <a:xfrm>
            <a:off x="1684138" y="5881032"/>
            <a:ext cx="8667109" cy="0"/>
          </a:xfrm>
          <a:custGeom>
            <a:avLst/>
            <a:gdLst/>
            <a:ahLst/>
            <a:cxnLst/>
            <a:rect l="l" t="t" r="r" b="b"/>
            <a:pathLst>
              <a:path w="8667109">
                <a:moveTo>
                  <a:pt x="0" y="0"/>
                </a:moveTo>
                <a:lnTo>
                  <a:pt x="8667109" y="0"/>
                </a:lnTo>
              </a:path>
            </a:pathLst>
          </a:custGeom>
          <a:ln w="6272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4" name="object 764"/>
          <p:cNvSpPr/>
          <p:nvPr/>
        </p:nvSpPr>
        <p:spPr>
          <a:xfrm>
            <a:off x="1688007" y="6011082"/>
            <a:ext cx="2075850" cy="0"/>
          </a:xfrm>
          <a:custGeom>
            <a:avLst/>
            <a:gdLst/>
            <a:ahLst/>
            <a:cxnLst/>
            <a:rect l="l" t="t" r="r" b="b"/>
            <a:pathLst>
              <a:path w="2075850">
                <a:moveTo>
                  <a:pt x="0" y="0"/>
                </a:moveTo>
                <a:lnTo>
                  <a:pt x="207585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5" name="object 765"/>
          <p:cNvSpPr/>
          <p:nvPr/>
        </p:nvSpPr>
        <p:spPr>
          <a:xfrm>
            <a:off x="1684138" y="6011082"/>
            <a:ext cx="2083588" cy="0"/>
          </a:xfrm>
          <a:custGeom>
            <a:avLst/>
            <a:gdLst/>
            <a:ahLst/>
            <a:cxnLst/>
            <a:rect l="l" t="t" r="r" b="b"/>
            <a:pathLst>
              <a:path w="2083588">
                <a:moveTo>
                  <a:pt x="0" y="0"/>
                </a:moveTo>
                <a:lnTo>
                  <a:pt x="2083588" y="0"/>
                </a:lnTo>
              </a:path>
            </a:pathLst>
          </a:custGeom>
          <a:ln w="627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6" name="object 766"/>
          <p:cNvSpPr/>
          <p:nvPr/>
        </p:nvSpPr>
        <p:spPr>
          <a:xfrm>
            <a:off x="3771596" y="5365248"/>
            <a:ext cx="0" cy="640832"/>
          </a:xfrm>
          <a:custGeom>
            <a:avLst/>
            <a:gdLst/>
            <a:ahLst/>
            <a:cxnLst/>
            <a:rect l="l" t="t" r="r" b="b"/>
            <a:pathLst>
              <a:path h="640832">
                <a:moveTo>
                  <a:pt x="0" y="0"/>
                </a:moveTo>
                <a:lnTo>
                  <a:pt x="0" y="640832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7" name="object 767"/>
          <p:cNvSpPr/>
          <p:nvPr/>
        </p:nvSpPr>
        <p:spPr>
          <a:xfrm>
            <a:off x="3771596" y="5362705"/>
            <a:ext cx="0" cy="645876"/>
          </a:xfrm>
          <a:custGeom>
            <a:avLst/>
            <a:gdLst/>
            <a:ahLst/>
            <a:cxnLst/>
            <a:rect l="l" t="t" r="r" b="b"/>
            <a:pathLst>
              <a:path h="645876">
                <a:moveTo>
                  <a:pt x="0" y="0"/>
                </a:moveTo>
                <a:lnTo>
                  <a:pt x="0" y="645876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8" name="object 768"/>
          <p:cNvSpPr/>
          <p:nvPr/>
        </p:nvSpPr>
        <p:spPr>
          <a:xfrm>
            <a:off x="5018525" y="5365248"/>
            <a:ext cx="0" cy="640832"/>
          </a:xfrm>
          <a:custGeom>
            <a:avLst/>
            <a:gdLst/>
            <a:ahLst/>
            <a:cxnLst/>
            <a:rect l="l" t="t" r="r" b="b"/>
            <a:pathLst>
              <a:path h="640832">
                <a:moveTo>
                  <a:pt x="0" y="0"/>
                </a:moveTo>
                <a:lnTo>
                  <a:pt x="0" y="640832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9" name="object 769"/>
          <p:cNvSpPr/>
          <p:nvPr/>
        </p:nvSpPr>
        <p:spPr>
          <a:xfrm>
            <a:off x="5018525" y="5362705"/>
            <a:ext cx="0" cy="645876"/>
          </a:xfrm>
          <a:custGeom>
            <a:avLst/>
            <a:gdLst/>
            <a:ahLst/>
            <a:cxnLst/>
            <a:rect l="l" t="t" r="r" b="b"/>
            <a:pathLst>
              <a:path h="645876">
                <a:moveTo>
                  <a:pt x="0" y="0"/>
                </a:moveTo>
                <a:lnTo>
                  <a:pt x="0" y="645876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0" name="object 770"/>
          <p:cNvSpPr/>
          <p:nvPr/>
        </p:nvSpPr>
        <p:spPr>
          <a:xfrm>
            <a:off x="5026263" y="6011082"/>
            <a:ext cx="5321115" cy="0"/>
          </a:xfrm>
          <a:custGeom>
            <a:avLst/>
            <a:gdLst/>
            <a:ahLst/>
            <a:cxnLst/>
            <a:rect l="l" t="t" r="r" b="b"/>
            <a:pathLst>
              <a:path w="5321115">
                <a:moveTo>
                  <a:pt x="0" y="0"/>
                </a:moveTo>
                <a:lnTo>
                  <a:pt x="5321115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1" name="object 771"/>
          <p:cNvSpPr/>
          <p:nvPr/>
        </p:nvSpPr>
        <p:spPr>
          <a:xfrm>
            <a:off x="5022394" y="6011082"/>
            <a:ext cx="5328982" cy="0"/>
          </a:xfrm>
          <a:custGeom>
            <a:avLst/>
            <a:gdLst/>
            <a:ahLst/>
            <a:cxnLst/>
            <a:rect l="l" t="t" r="r" b="b"/>
            <a:pathLst>
              <a:path w="5328982">
                <a:moveTo>
                  <a:pt x="0" y="0"/>
                </a:moveTo>
                <a:lnTo>
                  <a:pt x="5328982" y="0"/>
                </a:lnTo>
              </a:path>
            </a:pathLst>
          </a:custGeom>
          <a:ln w="627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2" name="object 772"/>
          <p:cNvSpPr/>
          <p:nvPr/>
        </p:nvSpPr>
        <p:spPr>
          <a:xfrm>
            <a:off x="1688007" y="6141341"/>
            <a:ext cx="2075850" cy="0"/>
          </a:xfrm>
          <a:custGeom>
            <a:avLst/>
            <a:gdLst/>
            <a:ahLst/>
            <a:cxnLst/>
            <a:rect l="l" t="t" r="r" b="b"/>
            <a:pathLst>
              <a:path w="2075850">
                <a:moveTo>
                  <a:pt x="0" y="0"/>
                </a:moveTo>
                <a:lnTo>
                  <a:pt x="207585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3" name="object 773"/>
          <p:cNvSpPr/>
          <p:nvPr/>
        </p:nvSpPr>
        <p:spPr>
          <a:xfrm>
            <a:off x="1684138" y="6141341"/>
            <a:ext cx="2083588" cy="0"/>
          </a:xfrm>
          <a:custGeom>
            <a:avLst/>
            <a:gdLst/>
            <a:ahLst/>
            <a:cxnLst/>
            <a:rect l="l" t="t" r="r" b="b"/>
            <a:pathLst>
              <a:path w="2083588">
                <a:moveTo>
                  <a:pt x="0" y="0"/>
                </a:moveTo>
                <a:lnTo>
                  <a:pt x="2083588" y="0"/>
                </a:lnTo>
              </a:path>
            </a:pathLst>
          </a:custGeom>
          <a:ln w="627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4" name="object 774"/>
          <p:cNvSpPr/>
          <p:nvPr/>
        </p:nvSpPr>
        <p:spPr>
          <a:xfrm>
            <a:off x="8287005" y="5365248"/>
            <a:ext cx="0" cy="645834"/>
          </a:xfrm>
          <a:custGeom>
            <a:avLst/>
            <a:gdLst/>
            <a:ahLst/>
            <a:cxnLst/>
            <a:rect l="l" t="t" r="r" b="b"/>
            <a:pathLst>
              <a:path h="645834">
                <a:moveTo>
                  <a:pt x="0" y="0"/>
                </a:moveTo>
                <a:lnTo>
                  <a:pt x="0" y="645834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5" name="object 775"/>
          <p:cNvSpPr/>
          <p:nvPr/>
        </p:nvSpPr>
        <p:spPr>
          <a:xfrm>
            <a:off x="8287006" y="5362705"/>
            <a:ext cx="0" cy="650877"/>
          </a:xfrm>
          <a:custGeom>
            <a:avLst/>
            <a:gdLst/>
            <a:ahLst/>
            <a:cxnLst/>
            <a:rect l="l" t="t" r="r" b="b"/>
            <a:pathLst>
              <a:path h="650877">
                <a:moveTo>
                  <a:pt x="0" y="0"/>
                </a:moveTo>
                <a:lnTo>
                  <a:pt x="0" y="650877"/>
                </a:lnTo>
              </a:path>
            </a:pathLst>
          </a:custGeom>
          <a:ln w="9009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6" name="object 776"/>
          <p:cNvSpPr/>
          <p:nvPr/>
        </p:nvSpPr>
        <p:spPr>
          <a:xfrm>
            <a:off x="5026263" y="6141341"/>
            <a:ext cx="5321115" cy="0"/>
          </a:xfrm>
          <a:custGeom>
            <a:avLst/>
            <a:gdLst/>
            <a:ahLst/>
            <a:cxnLst/>
            <a:rect l="l" t="t" r="r" b="b"/>
            <a:pathLst>
              <a:path w="5321115">
                <a:moveTo>
                  <a:pt x="0" y="0"/>
                </a:moveTo>
                <a:lnTo>
                  <a:pt x="5321115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7" name="object 777"/>
          <p:cNvSpPr/>
          <p:nvPr/>
        </p:nvSpPr>
        <p:spPr>
          <a:xfrm>
            <a:off x="5022394" y="6141341"/>
            <a:ext cx="5328982" cy="0"/>
          </a:xfrm>
          <a:custGeom>
            <a:avLst/>
            <a:gdLst/>
            <a:ahLst/>
            <a:cxnLst/>
            <a:rect l="l" t="t" r="r" b="b"/>
            <a:pathLst>
              <a:path w="5328982">
                <a:moveTo>
                  <a:pt x="0" y="0"/>
                </a:moveTo>
                <a:lnTo>
                  <a:pt x="5328982" y="0"/>
                </a:lnTo>
              </a:path>
            </a:pathLst>
          </a:custGeom>
          <a:ln w="627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8" name="object 778"/>
          <p:cNvSpPr/>
          <p:nvPr/>
        </p:nvSpPr>
        <p:spPr>
          <a:xfrm>
            <a:off x="1688007" y="6271602"/>
            <a:ext cx="2075850" cy="0"/>
          </a:xfrm>
          <a:custGeom>
            <a:avLst/>
            <a:gdLst/>
            <a:ahLst/>
            <a:cxnLst/>
            <a:rect l="l" t="t" r="r" b="b"/>
            <a:pathLst>
              <a:path w="2075850">
                <a:moveTo>
                  <a:pt x="0" y="0"/>
                </a:moveTo>
                <a:lnTo>
                  <a:pt x="207585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9" name="object 779"/>
          <p:cNvSpPr/>
          <p:nvPr/>
        </p:nvSpPr>
        <p:spPr>
          <a:xfrm>
            <a:off x="1684138" y="6271602"/>
            <a:ext cx="2083588" cy="0"/>
          </a:xfrm>
          <a:custGeom>
            <a:avLst/>
            <a:gdLst/>
            <a:ahLst/>
            <a:cxnLst/>
            <a:rect l="l" t="t" r="r" b="b"/>
            <a:pathLst>
              <a:path w="2083588">
                <a:moveTo>
                  <a:pt x="0" y="0"/>
                </a:moveTo>
                <a:lnTo>
                  <a:pt x="2083588" y="0"/>
                </a:lnTo>
              </a:path>
            </a:pathLst>
          </a:custGeom>
          <a:ln w="627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0" name="object 780"/>
          <p:cNvSpPr/>
          <p:nvPr/>
        </p:nvSpPr>
        <p:spPr>
          <a:xfrm>
            <a:off x="5026263" y="6271602"/>
            <a:ext cx="5321115" cy="0"/>
          </a:xfrm>
          <a:custGeom>
            <a:avLst/>
            <a:gdLst/>
            <a:ahLst/>
            <a:cxnLst/>
            <a:rect l="l" t="t" r="r" b="b"/>
            <a:pathLst>
              <a:path w="5321115">
                <a:moveTo>
                  <a:pt x="0" y="0"/>
                </a:moveTo>
                <a:lnTo>
                  <a:pt x="5321115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1" name="object 781"/>
          <p:cNvSpPr/>
          <p:nvPr/>
        </p:nvSpPr>
        <p:spPr>
          <a:xfrm>
            <a:off x="5022394" y="6271602"/>
            <a:ext cx="5328982" cy="0"/>
          </a:xfrm>
          <a:custGeom>
            <a:avLst/>
            <a:gdLst/>
            <a:ahLst/>
            <a:cxnLst/>
            <a:rect l="l" t="t" r="r" b="b"/>
            <a:pathLst>
              <a:path w="5328982">
                <a:moveTo>
                  <a:pt x="0" y="0"/>
                </a:moveTo>
                <a:lnTo>
                  <a:pt x="5328982" y="0"/>
                </a:lnTo>
              </a:path>
            </a:pathLst>
          </a:custGeom>
          <a:ln w="627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2" name="object 782"/>
          <p:cNvSpPr/>
          <p:nvPr/>
        </p:nvSpPr>
        <p:spPr>
          <a:xfrm>
            <a:off x="1676400" y="1282162"/>
            <a:ext cx="0" cy="5051963"/>
          </a:xfrm>
          <a:custGeom>
            <a:avLst/>
            <a:gdLst/>
            <a:ahLst/>
            <a:cxnLst/>
            <a:rect l="l" t="t" r="r" b="b"/>
            <a:pathLst>
              <a:path h="5051963">
                <a:moveTo>
                  <a:pt x="0" y="0"/>
                </a:moveTo>
                <a:lnTo>
                  <a:pt x="0" y="5051963"/>
                </a:lnTo>
              </a:path>
            </a:pathLst>
          </a:custGeom>
          <a:ln w="1674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3" name="object 783"/>
          <p:cNvSpPr/>
          <p:nvPr/>
        </p:nvSpPr>
        <p:spPr>
          <a:xfrm>
            <a:off x="1811823" y="4934664"/>
            <a:ext cx="0" cy="1386957"/>
          </a:xfrm>
          <a:custGeom>
            <a:avLst/>
            <a:gdLst/>
            <a:ahLst/>
            <a:cxnLst/>
            <a:rect l="l" t="t" r="r" b="b"/>
            <a:pathLst>
              <a:path h="1386957">
                <a:moveTo>
                  <a:pt x="0" y="0"/>
                </a:moveTo>
                <a:lnTo>
                  <a:pt x="0" y="1386957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4" name="object 784"/>
          <p:cNvSpPr/>
          <p:nvPr/>
        </p:nvSpPr>
        <p:spPr>
          <a:xfrm>
            <a:off x="1811823" y="4932081"/>
            <a:ext cx="0" cy="1392041"/>
          </a:xfrm>
          <a:custGeom>
            <a:avLst/>
            <a:gdLst/>
            <a:ahLst/>
            <a:cxnLst/>
            <a:rect l="l" t="t" r="r" b="b"/>
            <a:pathLst>
              <a:path h="1392041">
                <a:moveTo>
                  <a:pt x="0" y="0"/>
                </a:moveTo>
                <a:lnTo>
                  <a:pt x="0" y="1392041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5" name="object 785"/>
          <p:cNvSpPr/>
          <p:nvPr/>
        </p:nvSpPr>
        <p:spPr>
          <a:xfrm>
            <a:off x="2323208" y="5365248"/>
            <a:ext cx="0" cy="956373"/>
          </a:xfrm>
          <a:custGeom>
            <a:avLst/>
            <a:gdLst/>
            <a:ahLst/>
            <a:cxnLst/>
            <a:rect l="l" t="t" r="r" b="b"/>
            <a:pathLst>
              <a:path h="956373">
                <a:moveTo>
                  <a:pt x="0" y="0"/>
                </a:moveTo>
                <a:lnTo>
                  <a:pt x="0" y="956373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6" name="object 786"/>
          <p:cNvSpPr/>
          <p:nvPr/>
        </p:nvSpPr>
        <p:spPr>
          <a:xfrm>
            <a:off x="2323208" y="5362665"/>
            <a:ext cx="0" cy="961457"/>
          </a:xfrm>
          <a:custGeom>
            <a:avLst/>
            <a:gdLst/>
            <a:ahLst/>
            <a:cxnLst/>
            <a:rect l="l" t="t" r="r" b="b"/>
            <a:pathLst>
              <a:path h="961457">
                <a:moveTo>
                  <a:pt x="0" y="0"/>
                </a:moveTo>
                <a:lnTo>
                  <a:pt x="0" y="961457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7" name="object 787"/>
          <p:cNvSpPr/>
          <p:nvPr/>
        </p:nvSpPr>
        <p:spPr>
          <a:xfrm>
            <a:off x="3330244" y="5365248"/>
            <a:ext cx="0" cy="956373"/>
          </a:xfrm>
          <a:custGeom>
            <a:avLst/>
            <a:gdLst/>
            <a:ahLst/>
            <a:cxnLst/>
            <a:rect l="l" t="t" r="r" b="b"/>
            <a:pathLst>
              <a:path h="956373">
                <a:moveTo>
                  <a:pt x="0" y="0"/>
                </a:moveTo>
                <a:lnTo>
                  <a:pt x="0" y="956373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8" name="object 788"/>
          <p:cNvSpPr/>
          <p:nvPr/>
        </p:nvSpPr>
        <p:spPr>
          <a:xfrm>
            <a:off x="3330244" y="5362665"/>
            <a:ext cx="0" cy="961457"/>
          </a:xfrm>
          <a:custGeom>
            <a:avLst/>
            <a:gdLst/>
            <a:ahLst/>
            <a:cxnLst/>
            <a:rect l="l" t="t" r="r" b="b"/>
            <a:pathLst>
              <a:path h="961457">
                <a:moveTo>
                  <a:pt x="0" y="0"/>
                </a:moveTo>
                <a:lnTo>
                  <a:pt x="0" y="961457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9" name="object 789"/>
          <p:cNvSpPr/>
          <p:nvPr/>
        </p:nvSpPr>
        <p:spPr>
          <a:xfrm>
            <a:off x="3570137" y="5365248"/>
            <a:ext cx="0" cy="956373"/>
          </a:xfrm>
          <a:custGeom>
            <a:avLst/>
            <a:gdLst/>
            <a:ahLst/>
            <a:cxnLst/>
            <a:rect l="l" t="t" r="r" b="b"/>
            <a:pathLst>
              <a:path h="956373">
                <a:moveTo>
                  <a:pt x="0" y="0"/>
                </a:moveTo>
                <a:lnTo>
                  <a:pt x="0" y="956373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0" name="object 790"/>
          <p:cNvSpPr/>
          <p:nvPr/>
        </p:nvSpPr>
        <p:spPr>
          <a:xfrm>
            <a:off x="3570137" y="5362665"/>
            <a:ext cx="0" cy="961457"/>
          </a:xfrm>
          <a:custGeom>
            <a:avLst/>
            <a:gdLst/>
            <a:ahLst/>
            <a:cxnLst/>
            <a:rect l="l" t="t" r="r" b="b"/>
            <a:pathLst>
              <a:path h="961457">
                <a:moveTo>
                  <a:pt x="0" y="0"/>
                </a:moveTo>
                <a:lnTo>
                  <a:pt x="0" y="961457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1" name="object 791"/>
          <p:cNvSpPr/>
          <p:nvPr/>
        </p:nvSpPr>
        <p:spPr>
          <a:xfrm>
            <a:off x="3771596" y="6276604"/>
            <a:ext cx="0" cy="45017"/>
          </a:xfrm>
          <a:custGeom>
            <a:avLst/>
            <a:gdLst/>
            <a:ahLst/>
            <a:cxnLst/>
            <a:rect l="l" t="t" r="r" b="b"/>
            <a:pathLst>
              <a:path h="45017">
                <a:moveTo>
                  <a:pt x="0" y="0"/>
                </a:moveTo>
                <a:lnTo>
                  <a:pt x="0" y="45017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2" name="object 792"/>
          <p:cNvSpPr/>
          <p:nvPr/>
        </p:nvSpPr>
        <p:spPr>
          <a:xfrm>
            <a:off x="5018525" y="6276604"/>
            <a:ext cx="0" cy="45017"/>
          </a:xfrm>
          <a:custGeom>
            <a:avLst/>
            <a:gdLst/>
            <a:ahLst/>
            <a:cxnLst/>
            <a:rect l="l" t="t" r="r" b="b"/>
            <a:pathLst>
              <a:path h="45017">
                <a:moveTo>
                  <a:pt x="0" y="0"/>
                </a:moveTo>
                <a:lnTo>
                  <a:pt x="0" y="45017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3" name="object 793"/>
          <p:cNvSpPr/>
          <p:nvPr/>
        </p:nvSpPr>
        <p:spPr>
          <a:xfrm>
            <a:off x="6730279" y="5365248"/>
            <a:ext cx="0" cy="956373"/>
          </a:xfrm>
          <a:custGeom>
            <a:avLst/>
            <a:gdLst/>
            <a:ahLst/>
            <a:cxnLst/>
            <a:rect l="l" t="t" r="r" b="b"/>
            <a:pathLst>
              <a:path h="956373">
                <a:moveTo>
                  <a:pt x="0" y="0"/>
                </a:moveTo>
                <a:lnTo>
                  <a:pt x="0" y="956373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4" name="object 794"/>
          <p:cNvSpPr/>
          <p:nvPr/>
        </p:nvSpPr>
        <p:spPr>
          <a:xfrm>
            <a:off x="6730279" y="5362665"/>
            <a:ext cx="0" cy="961457"/>
          </a:xfrm>
          <a:custGeom>
            <a:avLst/>
            <a:gdLst/>
            <a:ahLst/>
            <a:cxnLst/>
            <a:rect l="l" t="t" r="r" b="b"/>
            <a:pathLst>
              <a:path h="961457">
                <a:moveTo>
                  <a:pt x="0" y="0"/>
                </a:moveTo>
                <a:lnTo>
                  <a:pt x="0" y="961457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5" name="object 795"/>
          <p:cNvSpPr/>
          <p:nvPr/>
        </p:nvSpPr>
        <p:spPr>
          <a:xfrm>
            <a:off x="7334526" y="5365248"/>
            <a:ext cx="0" cy="956373"/>
          </a:xfrm>
          <a:custGeom>
            <a:avLst/>
            <a:gdLst/>
            <a:ahLst/>
            <a:cxnLst/>
            <a:rect l="l" t="t" r="r" b="b"/>
            <a:pathLst>
              <a:path h="956373">
                <a:moveTo>
                  <a:pt x="0" y="0"/>
                </a:moveTo>
                <a:lnTo>
                  <a:pt x="0" y="956373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6" name="object 796"/>
          <p:cNvSpPr/>
          <p:nvPr/>
        </p:nvSpPr>
        <p:spPr>
          <a:xfrm>
            <a:off x="7334526" y="5362665"/>
            <a:ext cx="0" cy="961457"/>
          </a:xfrm>
          <a:custGeom>
            <a:avLst/>
            <a:gdLst/>
            <a:ahLst/>
            <a:cxnLst/>
            <a:rect l="l" t="t" r="r" b="b"/>
            <a:pathLst>
              <a:path h="961457">
                <a:moveTo>
                  <a:pt x="0" y="0"/>
                </a:moveTo>
                <a:lnTo>
                  <a:pt x="0" y="961457"/>
                </a:lnTo>
              </a:path>
            </a:pathLst>
          </a:custGeom>
          <a:ln w="900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7" name="object 797"/>
          <p:cNvSpPr/>
          <p:nvPr/>
        </p:nvSpPr>
        <p:spPr>
          <a:xfrm>
            <a:off x="8287005" y="6146343"/>
            <a:ext cx="0" cy="175278"/>
          </a:xfrm>
          <a:custGeom>
            <a:avLst/>
            <a:gdLst/>
            <a:ahLst/>
            <a:cxnLst/>
            <a:rect l="l" t="t" r="r" b="b"/>
            <a:pathLst>
              <a:path h="175278">
                <a:moveTo>
                  <a:pt x="0" y="0"/>
                </a:moveTo>
                <a:lnTo>
                  <a:pt x="0" y="175278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8" name="object 798"/>
          <p:cNvSpPr/>
          <p:nvPr/>
        </p:nvSpPr>
        <p:spPr>
          <a:xfrm>
            <a:off x="8287006" y="6143844"/>
            <a:ext cx="0" cy="180278"/>
          </a:xfrm>
          <a:custGeom>
            <a:avLst/>
            <a:gdLst/>
            <a:ahLst/>
            <a:cxnLst/>
            <a:rect l="l" t="t" r="r" b="b"/>
            <a:pathLst>
              <a:path h="180278">
                <a:moveTo>
                  <a:pt x="0" y="0"/>
                </a:moveTo>
                <a:lnTo>
                  <a:pt x="0" y="180278"/>
                </a:lnTo>
              </a:path>
            </a:pathLst>
          </a:custGeom>
          <a:ln w="9009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9" name="object 799"/>
          <p:cNvSpPr/>
          <p:nvPr/>
        </p:nvSpPr>
        <p:spPr>
          <a:xfrm>
            <a:off x="9355820" y="5365248"/>
            <a:ext cx="0" cy="956373"/>
          </a:xfrm>
          <a:custGeom>
            <a:avLst/>
            <a:gdLst/>
            <a:ahLst/>
            <a:cxnLst/>
            <a:rect l="l" t="t" r="r" b="b"/>
            <a:pathLst>
              <a:path h="956373">
                <a:moveTo>
                  <a:pt x="0" y="0"/>
                </a:moveTo>
                <a:lnTo>
                  <a:pt x="0" y="956373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0" name="object 800"/>
          <p:cNvSpPr/>
          <p:nvPr/>
        </p:nvSpPr>
        <p:spPr>
          <a:xfrm>
            <a:off x="9355949" y="5362665"/>
            <a:ext cx="0" cy="961457"/>
          </a:xfrm>
          <a:custGeom>
            <a:avLst/>
            <a:gdLst/>
            <a:ahLst/>
            <a:cxnLst/>
            <a:rect l="l" t="t" r="r" b="b"/>
            <a:pathLst>
              <a:path h="961457">
                <a:moveTo>
                  <a:pt x="0" y="0"/>
                </a:moveTo>
                <a:lnTo>
                  <a:pt x="0" y="961457"/>
                </a:lnTo>
              </a:path>
            </a:pathLst>
          </a:custGeom>
          <a:ln w="9009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1" name="object 801"/>
          <p:cNvSpPr/>
          <p:nvPr/>
        </p:nvSpPr>
        <p:spPr>
          <a:xfrm>
            <a:off x="10254517" y="4934664"/>
            <a:ext cx="0" cy="1386957"/>
          </a:xfrm>
          <a:custGeom>
            <a:avLst/>
            <a:gdLst/>
            <a:ahLst/>
            <a:cxnLst/>
            <a:rect l="l" t="t" r="r" b="b"/>
            <a:pathLst>
              <a:path h="1386957">
                <a:moveTo>
                  <a:pt x="0" y="0"/>
                </a:moveTo>
                <a:lnTo>
                  <a:pt x="0" y="1386957"/>
                </a:lnTo>
              </a:path>
            </a:pathLst>
          </a:custGeom>
          <a:ln w="7738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2" name="object 802"/>
          <p:cNvSpPr/>
          <p:nvPr/>
        </p:nvSpPr>
        <p:spPr>
          <a:xfrm>
            <a:off x="10254517" y="4932081"/>
            <a:ext cx="0" cy="1392041"/>
          </a:xfrm>
          <a:custGeom>
            <a:avLst/>
            <a:gdLst/>
            <a:ahLst/>
            <a:cxnLst/>
            <a:rect l="l" t="t" r="r" b="b"/>
            <a:pathLst>
              <a:path h="1392041">
                <a:moveTo>
                  <a:pt x="0" y="0"/>
                </a:moveTo>
                <a:lnTo>
                  <a:pt x="0" y="1392041"/>
                </a:lnTo>
              </a:path>
            </a:pathLst>
          </a:custGeom>
          <a:ln w="9009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3" name="object 803"/>
          <p:cNvSpPr/>
          <p:nvPr/>
        </p:nvSpPr>
        <p:spPr>
          <a:xfrm>
            <a:off x="1684138" y="6329124"/>
            <a:ext cx="8682586" cy="0"/>
          </a:xfrm>
          <a:custGeom>
            <a:avLst/>
            <a:gdLst/>
            <a:ahLst/>
            <a:cxnLst/>
            <a:rect l="l" t="t" r="r" b="b"/>
            <a:pathLst>
              <a:path w="8682586">
                <a:moveTo>
                  <a:pt x="0" y="0"/>
                </a:moveTo>
                <a:lnTo>
                  <a:pt x="8682586" y="0"/>
                </a:lnTo>
              </a:path>
            </a:pathLst>
          </a:custGeom>
          <a:ln w="11273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4" name="object 804"/>
          <p:cNvSpPr/>
          <p:nvPr/>
        </p:nvSpPr>
        <p:spPr>
          <a:xfrm>
            <a:off x="10358986" y="1292166"/>
            <a:ext cx="0" cy="5041959"/>
          </a:xfrm>
          <a:custGeom>
            <a:avLst/>
            <a:gdLst/>
            <a:ahLst/>
            <a:cxnLst/>
            <a:rect l="l" t="t" r="r" b="b"/>
            <a:pathLst>
              <a:path h="5041959">
                <a:moveTo>
                  <a:pt x="0" y="0"/>
                </a:moveTo>
                <a:lnTo>
                  <a:pt x="0" y="5041959"/>
                </a:lnTo>
              </a:path>
            </a:pathLst>
          </a:custGeom>
          <a:ln w="1674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4" name="object 374"/>
          <p:cNvSpPr/>
          <p:nvPr/>
        </p:nvSpPr>
        <p:spPr>
          <a:xfrm>
            <a:off x="10362856" y="12896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3" name="object 373"/>
          <p:cNvSpPr/>
          <p:nvPr/>
        </p:nvSpPr>
        <p:spPr>
          <a:xfrm>
            <a:off x="1680269" y="633662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2" name="object 372"/>
          <p:cNvSpPr/>
          <p:nvPr/>
        </p:nvSpPr>
        <p:spPr>
          <a:xfrm>
            <a:off x="1811823" y="633662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1" name="object 371"/>
          <p:cNvSpPr/>
          <p:nvPr/>
        </p:nvSpPr>
        <p:spPr>
          <a:xfrm>
            <a:off x="2323208" y="633662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0" name="object 370"/>
          <p:cNvSpPr/>
          <p:nvPr/>
        </p:nvSpPr>
        <p:spPr>
          <a:xfrm>
            <a:off x="3330244" y="633662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9" name="object 369"/>
          <p:cNvSpPr/>
          <p:nvPr/>
        </p:nvSpPr>
        <p:spPr>
          <a:xfrm>
            <a:off x="3570137" y="633662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8" name="object 368"/>
          <p:cNvSpPr/>
          <p:nvPr/>
        </p:nvSpPr>
        <p:spPr>
          <a:xfrm>
            <a:off x="3771596" y="633662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7" name="object 367"/>
          <p:cNvSpPr/>
          <p:nvPr/>
        </p:nvSpPr>
        <p:spPr>
          <a:xfrm>
            <a:off x="5018525" y="633662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6" name="object 366"/>
          <p:cNvSpPr/>
          <p:nvPr/>
        </p:nvSpPr>
        <p:spPr>
          <a:xfrm>
            <a:off x="6730279" y="633662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5" name="object 365"/>
          <p:cNvSpPr/>
          <p:nvPr/>
        </p:nvSpPr>
        <p:spPr>
          <a:xfrm>
            <a:off x="7334526" y="633662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4" name="object 364"/>
          <p:cNvSpPr/>
          <p:nvPr/>
        </p:nvSpPr>
        <p:spPr>
          <a:xfrm>
            <a:off x="8287005" y="633662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3" name="object 363"/>
          <p:cNvSpPr/>
          <p:nvPr/>
        </p:nvSpPr>
        <p:spPr>
          <a:xfrm>
            <a:off x="9355820" y="633662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2" name="object 362"/>
          <p:cNvSpPr/>
          <p:nvPr/>
        </p:nvSpPr>
        <p:spPr>
          <a:xfrm>
            <a:off x="10254517" y="633662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1" name="object 361"/>
          <p:cNvSpPr/>
          <p:nvPr/>
        </p:nvSpPr>
        <p:spPr>
          <a:xfrm>
            <a:off x="10362856" y="633662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0" name="object 360"/>
          <p:cNvSpPr/>
          <p:nvPr/>
        </p:nvSpPr>
        <p:spPr>
          <a:xfrm>
            <a:off x="10370594" y="128966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9" name="object 359"/>
          <p:cNvSpPr/>
          <p:nvPr/>
        </p:nvSpPr>
        <p:spPr>
          <a:xfrm>
            <a:off x="10370594" y="134968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8" name="object 358"/>
          <p:cNvSpPr/>
          <p:nvPr/>
        </p:nvSpPr>
        <p:spPr>
          <a:xfrm>
            <a:off x="10370594" y="147998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7" name="object 357"/>
          <p:cNvSpPr/>
          <p:nvPr/>
        </p:nvSpPr>
        <p:spPr>
          <a:xfrm>
            <a:off x="10370594" y="161020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6" name="object 356"/>
          <p:cNvSpPr/>
          <p:nvPr/>
        </p:nvSpPr>
        <p:spPr>
          <a:xfrm>
            <a:off x="10370594" y="174025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5" name="object 355"/>
          <p:cNvSpPr/>
          <p:nvPr/>
        </p:nvSpPr>
        <p:spPr>
          <a:xfrm>
            <a:off x="10370594" y="187055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4" name="object 354"/>
          <p:cNvSpPr/>
          <p:nvPr/>
        </p:nvSpPr>
        <p:spPr>
          <a:xfrm>
            <a:off x="10370594" y="200060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3" name="object 353"/>
          <p:cNvSpPr/>
          <p:nvPr/>
        </p:nvSpPr>
        <p:spPr>
          <a:xfrm>
            <a:off x="10370594" y="213082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2" name="object 352"/>
          <p:cNvSpPr/>
          <p:nvPr/>
        </p:nvSpPr>
        <p:spPr>
          <a:xfrm>
            <a:off x="10370594" y="226112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1" name="object 351"/>
          <p:cNvSpPr/>
          <p:nvPr/>
        </p:nvSpPr>
        <p:spPr>
          <a:xfrm>
            <a:off x="10370594" y="239117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0" name="object 350"/>
          <p:cNvSpPr/>
          <p:nvPr/>
        </p:nvSpPr>
        <p:spPr>
          <a:xfrm>
            <a:off x="10370594" y="252139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9" name="object 349"/>
          <p:cNvSpPr/>
          <p:nvPr/>
        </p:nvSpPr>
        <p:spPr>
          <a:xfrm>
            <a:off x="10370594" y="265144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8" name="object 348"/>
          <p:cNvSpPr/>
          <p:nvPr/>
        </p:nvSpPr>
        <p:spPr>
          <a:xfrm>
            <a:off x="10370594" y="278674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7" name="object 347"/>
          <p:cNvSpPr/>
          <p:nvPr/>
        </p:nvSpPr>
        <p:spPr>
          <a:xfrm>
            <a:off x="10370594" y="31773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6" name="object 346"/>
          <p:cNvSpPr/>
          <p:nvPr/>
        </p:nvSpPr>
        <p:spPr>
          <a:xfrm>
            <a:off x="10370594" y="326734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5" name="object 345"/>
          <p:cNvSpPr/>
          <p:nvPr/>
        </p:nvSpPr>
        <p:spPr>
          <a:xfrm>
            <a:off x="10370594" y="340256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4" name="object 344"/>
          <p:cNvSpPr/>
          <p:nvPr/>
        </p:nvSpPr>
        <p:spPr>
          <a:xfrm>
            <a:off x="10370594" y="353787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3" name="object 343"/>
          <p:cNvSpPr/>
          <p:nvPr/>
        </p:nvSpPr>
        <p:spPr>
          <a:xfrm>
            <a:off x="10370594" y="374811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2" name="object 342"/>
          <p:cNvSpPr/>
          <p:nvPr/>
        </p:nvSpPr>
        <p:spPr>
          <a:xfrm>
            <a:off x="10370594" y="395845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10370594" y="416870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0" name="object 340"/>
          <p:cNvSpPr/>
          <p:nvPr/>
        </p:nvSpPr>
        <p:spPr>
          <a:xfrm>
            <a:off x="10370594" y="437903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9" name="object 339"/>
          <p:cNvSpPr/>
          <p:nvPr/>
        </p:nvSpPr>
        <p:spPr>
          <a:xfrm>
            <a:off x="10370594" y="458928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10370594" y="47996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10370594" y="492966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10370594" y="50598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10370594" y="536024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10370594" y="549046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10370594" y="562072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10370594" y="575077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10370594" y="58810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0" name="object 330"/>
          <p:cNvSpPr/>
          <p:nvPr/>
        </p:nvSpPr>
        <p:spPr>
          <a:xfrm>
            <a:off x="10370594" y="601108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9" name="object 329"/>
          <p:cNvSpPr/>
          <p:nvPr/>
        </p:nvSpPr>
        <p:spPr>
          <a:xfrm>
            <a:off x="10370594" y="614134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10370594" y="627160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10370594" y="633162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01">
            <a:solidFill>
              <a:srgbClr val="D3D3D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5" name="object 325"/>
          <p:cNvSpPr txBox="1"/>
          <p:nvPr/>
        </p:nvSpPr>
        <p:spPr>
          <a:xfrm>
            <a:off x="1676400" y="1287163"/>
            <a:ext cx="135423" cy="625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4" name="object 324"/>
          <p:cNvSpPr txBox="1"/>
          <p:nvPr/>
        </p:nvSpPr>
        <p:spPr>
          <a:xfrm>
            <a:off x="1811823" y="1287163"/>
            <a:ext cx="511385" cy="625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3" name="object 323"/>
          <p:cNvSpPr txBox="1"/>
          <p:nvPr/>
        </p:nvSpPr>
        <p:spPr>
          <a:xfrm>
            <a:off x="2323208" y="1287163"/>
            <a:ext cx="1007035" cy="625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2" name="object 322"/>
          <p:cNvSpPr txBox="1"/>
          <p:nvPr/>
        </p:nvSpPr>
        <p:spPr>
          <a:xfrm>
            <a:off x="3330244" y="1287163"/>
            <a:ext cx="239893" cy="625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1" name="object 321"/>
          <p:cNvSpPr txBox="1"/>
          <p:nvPr/>
        </p:nvSpPr>
        <p:spPr>
          <a:xfrm>
            <a:off x="3570137" y="1287163"/>
            <a:ext cx="201458" cy="625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0" name="object 320"/>
          <p:cNvSpPr txBox="1"/>
          <p:nvPr/>
        </p:nvSpPr>
        <p:spPr>
          <a:xfrm>
            <a:off x="3771596" y="1287163"/>
            <a:ext cx="1246928" cy="625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9" name="object 319"/>
          <p:cNvSpPr txBox="1"/>
          <p:nvPr/>
        </p:nvSpPr>
        <p:spPr>
          <a:xfrm>
            <a:off x="5018525" y="1287163"/>
            <a:ext cx="1711754" cy="625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8" name="object 318"/>
          <p:cNvSpPr txBox="1"/>
          <p:nvPr/>
        </p:nvSpPr>
        <p:spPr>
          <a:xfrm>
            <a:off x="6730279" y="1287163"/>
            <a:ext cx="604247" cy="625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7" name="object 317"/>
          <p:cNvSpPr txBox="1"/>
          <p:nvPr/>
        </p:nvSpPr>
        <p:spPr>
          <a:xfrm>
            <a:off x="7334526" y="1287163"/>
            <a:ext cx="952479" cy="625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6" name="object 316"/>
          <p:cNvSpPr txBox="1"/>
          <p:nvPr/>
        </p:nvSpPr>
        <p:spPr>
          <a:xfrm>
            <a:off x="8287006" y="1287163"/>
            <a:ext cx="1068943" cy="625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5" name="object 315"/>
          <p:cNvSpPr txBox="1"/>
          <p:nvPr/>
        </p:nvSpPr>
        <p:spPr>
          <a:xfrm>
            <a:off x="9355949" y="1287163"/>
            <a:ext cx="898567" cy="625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4" name="object 314"/>
          <p:cNvSpPr txBox="1"/>
          <p:nvPr/>
        </p:nvSpPr>
        <p:spPr>
          <a:xfrm>
            <a:off x="10254517" y="1287163"/>
            <a:ext cx="104469" cy="625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3" name="object 313"/>
          <p:cNvSpPr txBox="1"/>
          <p:nvPr/>
        </p:nvSpPr>
        <p:spPr>
          <a:xfrm>
            <a:off x="1676400" y="1349687"/>
            <a:ext cx="135423" cy="130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2" name="object 312"/>
          <p:cNvSpPr txBox="1"/>
          <p:nvPr/>
        </p:nvSpPr>
        <p:spPr>
          <a:xfrm>
            <a:off x="1811823" y="1349687"/>
            <a:ext cx="8442693" cy="130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404994">
              <a:lnSpc>
                <a:spcPct val="101725"/>
              </a:lnSpc>
              <a:spcBef>
                <a:spcPts val="95"/>
              </a:spcBef>
            </a:pPr>
            <a:r>
              <a:rPr sz="750" b="1" spc="-48" dirty="0">
                <a:latin typeface="Calibri"/>
                <a:cs typeface="Calibri"/>
              </a:rPr>
              <a:t>S</a:t>
            </a:r>
            <a:r>
              <a:rPr sz="750" b="1" spc="0" dirty="0">
                <a:latin typeface="Calibri"/>
                <a:cs typeface="Calibri"/>
              </a:rPr>
              <a:t>U</a:t>
            </a:r>
            <a:r>
              <a:rPr sz="750" b="1" spc="-32" dirty="0">
                <a:latin typeface="Calibri"/>
                <a:cs typeface="Calibri"/>
              </a:rPr>
              <a:t>R</a:t>
            </a:r>
            <a:r>
              <a:rPr sz="750" b="1" spc="-8" dirty="0">
                <a:latin typeface="Calibri"/>
                <a:cs typeface="Calibri"/>
              </a:rPr>
              <a:t>A</a:t>
            </a:r>
            <a:r>
              <a:rPr sz="750" b="1" spc="0" dirty="0">
                <a:latin typeface="Calibri"/>
                <a:cs typeface="Calibri"/>
              </a:rPr>
              <a:t>T</a:t>
            </a:r>
            <a:r>
              <a:rPr sz="750" b="1" spc="90" dirty="0">
                <a:latin typeface="Calibri"/>
                <a:cs typeface="Calibri"/>
              </a:rPr>
              <a:t> </a:t>
            </a:r>
            <a:r>
              <a:rPr sz="750" b="1" spc="32" dirty="0">
                <a:latin typeface="Calibri"/>
                <a:cs typeface="Calibri"/>
              </a:rPr>
              <a:t>P</a:t>
            </a:r>
            <a:r>
              <a:rPr sz="750" b="1" spc="24" dirty="0">
                <a:latin typeface="Calibri"/>
                <a:cs typeface="Calibri"/>
              </a:rPr>
              <a:t>E</a:t>
            </a:r>
            <a:r>
              <a:rPr sz="750" b="1" spc="-24" dirty="0">
                <a:latin typeface="Calibri"/>
                <a:cs typeface="Calibri"/>
              </a:rPr>
              <a:t>R</a:t>
            </a:r>
            <a:r>
              <a:rPr sz="750" b="1" spc="-16" dirty="0">
                <a:latin typeface="Calibri"/>
                <a:cs typeface="Calibri"/>
              </a:rPr>
              <a:t>N</a:t>
            </a:r>
            <a:r>
              <a:rPr sz="750" b="1" spc="-40" dirty="0">
                <a:latin typeface="Calibri"/>
                <a:cs typeface="Calibri"/>
              </a:rPr>
              <a:t>Y</a:t>
            </a:r>
            <a:r>
              <a:rPr sz="750" b="1" spc="-8" dirty="0">
                <a:latin typeface="Calibri"/>
                <a:cs typeface="Calibri"/>
              </a:rPr>
              <a:t>A</a:t>
            </a:r>
            <a:r>
              <a:rPr sz="750" b="1" spc="8" dirty="0">
                <a:latin typeface="Calibri"/>
                <a:cs typeface="Calibri"/>
              </a:rPr>
              <a:t>T</a:t>
            </a:r>
            <a:r>
              <a:rPr sz="750" b="1" spc="-8" dirty="0">
                <a:latin typeface="Calibri"/>
                <a:cs typeface="Calibri"/>
              </a:rPr>
              <a:t>AA</a:t>
            </a:r>
            <a:r>
              <a:rPr sz="750" b="1" spc="0" dirty="0">
                <a:latin typeface="Calibri"/>
                <a:cs typeface="Calibri"/>
              </a:rPr>
              <a:t>N</a:t>
            </a:r>
            <a:r>
              <a:rPr sz="750" b="1" spc="79" dirty="0">
                <a:latin typeface="Calibri"/>
                <a:cs typeface="Calibri"/>
              </a:rPr>
              <a:t> </a:t>
            </a:r>
            <a:r>
              <a:rPr sz="750" b="1" spc="8" dirty="0">
                <a:latin typeface="Calibri"/>
                <a:cs typeface="Calibri"/>
              </a:rPr>
              <a:t>T</a:t>
            </a:r>
            <a:r>
              <a:rPr sz="750" b="1" spc="-8" dirty="0">
                <a:latin typeface="Calibri"/>
                <a:cs typeface="Calibri"/>
              </a:rPr>
              <a:t>A</a:t>
            </a:r>
            <a:r>
              <a:rPr sz="750" b="1" spc="-16" dirty="0">
                <a:latin typeface="Calibri"/>
                <a:cs typeface="Calibri"/>
              </a:rPr>
              <a:t>N</a:t>
            </a:r>
            <a:r>
              <a:rPr sz="750" b="1" spc="24" dirty="0">
                <a:latin typeface="Calibri"/>
                <a:cs typeface="Calibri"/>
              </a:rPr>
              <a:t>GG</a:t>
            </a:r>
            <a:r>
              <a:rPr sz="750" b="1" spc="0" dirty="0">
                <a:latin typeface="Calibri"/>
                <a:cs typeface="Calibri"/>
              </a:rPr>
              <a:t>U</a:t>
            </a:r>
            <a:r>
              <a:rPr sz="750" b="1" spc="-24" dirty="0">
                <a:latin typeface="Calibri"/>
                <a:cs typeface="Calibri"/>
              </a:rPr>
              <a:t>N</a:t>
            </a:r>
            <a:r>
              <a:rPr sz="750" b="1" spc="0" dirty="0">
                <a:latin typeface="Calibri"/>
                <a:cs typeface="Calibri"/>
              </a:rPr>
              <a:t>G</a:t>
            </a:r>
            <a:r>
              <a:rPr sz="750" b="1" spc="80" dirty="0">
                <a:latin typeface="Calibri"/>
                <a:cs typeface="Calibri"/>
              </a:rPr>
              <a:t> </a:t>
            </a:r>
            <a:r>
              <a:rPr sz="750" b="1" spc="32" dirty="0">
                <a:latin typeface="Calibri"/>
                <a:cs typeface="Calibri"/>
              </a:rPr>
              <a:t>J</a:t>
            </a:r>
            <a:r>
              <a:rPr sz="750" b="1" spc="-8" dirty="0">
                <a:latin typeface="Calibri"/>
                <a:cs typeface="Calibri"/>
              </a:rPr>
              <a:t>A</a:t>
            </a:r>
            <a:r>
              <a:rPr sz="750" b="1" spc="-16" dirty="0">
                <a:latin typeface="Calibri"/>
                <a:cs typeface="Calibri"/>
              </a:rPr>
              <a:t>W</a:t>
            </a:r>
            <a:r>
              <a:rPr sz="750" b="1" spc="0" dirty="0">
                <a:latin typeface="Calibri"/>
                <a:cs typeface="Calibri"/>
              </a:rPr>
              <a:t>A</a:t>
            </a:r>
            <a:r>
              <a:rPr sz="750" b="1" spc="36" dirty="0">
                <a:latin typeface="Calibri"/>
                <a:cs typeface="Calibri"/>
              </a:rPr>
              <a:t> </a:t>
            </a:r>
            <a:r>
              <a:rPr sz="750" b="1" spc="-24" dirty="0">
                <a:latin typeface="Calibri"/>
                <a:cs typeface="Calibri"/>
              </a:rPr>
              <a:t>B</a:t>
            </a:r>
            <a:r>
              <a:rPr sz="750" b="1" spc="24" dirty="0">
                <a:latin typeface="Calibri"/>
                <a:cs typeface="Calibri"/>
              </a:rPr>
              <a:t>E</a:t>
            </a:r>
            <a:r>
              <a:rPr sz="750" b="1" spc="-48" dirty="0">
                <a:latin typeface="Calibri"/>
                <a:cs typeface="Calibri"/>
              </a:rPr>
              <a:t>L</a:t>
            </a:r>
            <a:r>
              <a:rPr sz="750" b="1" spc="-8" dirty="0">
                <a:latin typeface="Calibri"/>
                <a:cs typeface="Calibri"/>
              </a:rPr>
              <a:t>A</a:t>
            </a:r>
            <a:r>
              <a:rPr sz="750" b="1" spc="-16" dirty="0">
                <a:latin typeface="Calibri"/>
                <a:cs typeface="Calibri"/>
              </a:rPr>
              <a:t>N</a:t>
            </a:r>
            <a:r>
              <a:rPr sz="750" b="1" spc="32" dirty="0">
                <a:latin typeface="Calibri"/>
                <a:cs typeface="Calibri"/>
              </a:rPr>
              <a:t>J</a:t>
            </a:r>
            <a:r>
              <a:rPr sz="750" b="1" spc="0" dirty="0">
                <a:latin typeface="Calibri"/>
                <a:cs typeface="Calibri"/>
              </a:rPr>
              <a:t>A</a:t>
            </a:r>
            <a:r>
              <a:rPr sz="750" b="1" spc="63" dirty="0">
                <a:latin typeface="Calibri"/>
                <a:cs typeface="Calibri"/>
              </a:rPr>
              <a:t> </a:t>
            </a:r>
            <a:r>
              <a:rPr sz="750" b="1" spc="-14" dirty="0">
                <a:latin typeface="Calibri"/>
                <a:cs typeface="Calibri"/>
              </a:rPr>
              <a:t>(</a:t>
            </a:r>
            <a:r>
              <a:rPr sz="750" b="1" spc="-29" dirty="0">
                <a:latin typeface="Calibri"/>
                <a:cs typeface="Calibri"/>
              </a:rPr>
              <a:t>S</a:t>
            </a:r>
            <a:r>
              <a:rPr sz="750" b="1" spc="19" dirty="0">
                <a:latin typeface="Calibri"/>
                <a:cs typeface="Calibri"/>
              </a:rPr>
              <a:t>P</a:t>
            </a:r>
            <a:r>
              <a:rPr sz="750" b="1" spc="4" dirty="0">
                <a:latin typeface="Calibri"/>
                <a:cs typeface="Calibri"/>
              </a:rPr>
              <a:t>T</a:t>
            </a:r>
            <a:r>
              <a:rPr sz="750" b="1" spc="-14" dirty="0">
                <a:latin typeface="Calibri"/>
                <a:cs typeface="Calibri"/>
              </a:rPr>
              <a:t>B</a:t>
            </a:r>
            <a:r>
              <a:rPr sz="750" b="1" spc="0" dirty="0">
                <a:latin typeface="Calibri"/>
                <a:cs typeface="Calibri"/>
              </a:rPr>
              <a:t>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311" name="object 311"/>
          <p:cNvSpPr txBox="1"/>
          <p:nvPr/>
        </p:nvSpPr>
        <p:spPr>
          <a:xfrm>
            <a:off x="10254517" y="1349687"/>
            <a:ext cx="104469" cy="130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0" name="object 310"/>
          <p:cNvSpPr txBox="1"/>
          <p:nvPr/>
        </p:nvSpPr>
        <p:spPr>
          <a:xfrm>
            <a:off x="1676400" y="1479988"/>
            <a:ext cx="135423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9" name="object 309"/>
          <p:cNvSpPr txBox="1"/>
          <p:nvPr/>
        </p:nvSpPr>
        <p:spPr>
          <a:xfrm>
            <a:off x="1811823" y="1479988"/>
            <a:ext cx="511385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8" name="object 308"/>
          <p:cNvSpPr txBox="1"/>
          <p:nvPr/>
        </p:nvSpPr>
        <p:spPr>
          <a:xfrm>
            <a:off x="2323208" y="1479988"/>
            <a:ext cx="1007035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7" name="object 307"/>
          <p:cNvSpPr txBox="1"/>
          <p:nvPr/>
        </p:nvSpPr>
        <p:spPr>
          <a:xfrm>
            <a:off x="3330244" y="1479988"/>
            <a:ext cx="239893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6" name="object 306"/>
          <p:cNvSpPr txBox="1"/>
          <p:nvPr/>
        </p:nvSpPr>
        <p:spPr>
          <a:xfrm>
            <a:off x="3570137" y="1479988"/>
            <a:ext cx="201458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5" name="object 305"/>
          <p:cNvSpPr txBox="1"/>
          <p:nvPr/>
        </p:nvSpPr>
        <p:spPr>
          <a:xfrm>
            <a:off x="3771596" y="1479988"/>
            <a:ext cx="1246928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4" name="object 304"/>
          <p:cNvSpPr txBox="1"/>
          <p:nvPr/>
        </p:nvSpPr>
        <p:spPr>
          <a:xfrm>
            <a:off x="5018525" y="1479988"/>
            <a:ext cx="1711754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3" name="object 303"/>
          <p:cNvSpPr txBox="1"/>
          <p:nvPr/>
        </p:nvSpPr>
        <p:spPr>
          <a:xfrm>
            <a:off x="6730279" y="1479988"/>
            <a:ext cx="604247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2" name="object 302"/>
          <p:cNvSpPr txBox="1"/>
          <p:nvPr/>
        </p:nvSpPr>
        <p:spPr>
          <a:xfrm>
            <a:off x="7334526" y="1479988"/>
            <a:ext cx="952479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1" name="object 301"/>
          <p:cNvSpPr txBox="1"/>
          <p:nvPr/>
        </p:nvSpPr>
        <p:spPr>
          <a:xfrm>
            <a:off x="8287006" y="1479988"/>
            <a:ext cx="1068943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0" name="object 300"/>
          <p:cNvSpPr txBox="1"/>
          <p:nvPr/>
        </p:nvSpPr>
        <p:spPr>
          <a:xfrm>
            <a:off x="9355949" y="1479988"/>
            <a:ext cx="898567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9" name="object 299"/>
          <p:cNvSpPr txBox="1"/>
          <p:nvPr/>
        </p:nvSpPr>
        <p:spPr>
          <a:xfrm>
            <a:off x="10254517" y="1479988"/>
            <a:ext cx="104469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8" name="object 298"/>
          <p:cNvSpPr txBox="1"/>
          <p:nvPr/>
        </p:nvSpPr>
        <p:spPr>
          <a:xfrm>
            <a:off x="1676400" y="1610205"/>
            <a:ext cx="135423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7" name="object 297"/>
          <p:cNvSpPr txBox="1"/>
          <p:nvPr/>
        </p:nvSpPr>
        <p:spPr>
          <a:xfrm>
            <a:off x="1811823" y="1610205"/>
            <a:ext cx="511385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00666" marR="191870" algn="ctr">
              <a:lnSpc>
                <a:spcPct val="101725"/>
              </a:lnSpc>
              <a:spcBef>
                <a:spcPts val="90"/>
              </a:spcBef>
            </a:pPr>
            <a:r>
              <a:rPr sz="750" spc="0" dirty="0">
                <a:latin typeface="Calibri"/>
                <a:cs typeface="Calibri"/>
              </a:rPr>
              <a:t>1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96" name="object 296"/>
          <p:cNvSpPr txBox="1"/>
          <p:nvPr/>
        </p:nvSpPr>
        <p:spPr>
          <a:xfrm>
            <a:off x="2323208" y="1610205"/>
            <a:ext cx="1007035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90"/>
              </a:spcBef>
            </a:pPr>
            <a:r>
              <a:rPr sz="750" spc="-40" dirty="0">
                <a:latin typeface="Calibri"/>
                <a:cs typeface="Calibri"/>
              </a:rPr>
              <a:t>K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32" dirty="0">
                <a:latin typeface="Calibri"/>
                <a:cs typeface="Calibri"/>
              </a:rPr>
              <a:t>t</a:t>
            </a:r>
            <a:r>
              <a:rPr sz="750" spc="48" dirty="0">
                <a:latin typeface="Calibri"/>
                <a:cs typeface="Calibri"/>
              </a:rPr>
              <a:t>u</a:t>
            </a:r>
            <a:r>
              <a:rPr sz="750" spc="0" dirty="0">
                <a:latin typeface="Calibri"/>
                <a:cs typeface="Calibri"/>
              </a:rPr>
              <a:t>a</a:t>
            </a:r>
            <a:r>
              <a:rPr sz="750" spc="58" dirty="0">
                <a:latin typeface="Calibri"/>
                <a:cs typeface="Calibri"/>
              </a:rPr>
              <a:t> </a:t>
            </a:r>
            <a:r>
              <a:rPr sz="750" spc="-19" dirty="0">
                <a:latin typeface="Calibri"/>
                <a:cs typeface="Calibri"/>
              </a:rPr>
              <a:t>P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29" dirty="0">
                <a:latin typeface="Calibri"/>
                <a:cs typeface="Calibri"/>
              </a:rPr>
              <a:t>n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25" dirty="0">
                <a:latin typeface="Calibri"/>
                <a:cs typeface="Calibri"/>
              </a:rPr>
              <a:t>li</a:t>
            </a:r>
            <a:r>
              <a:rPr sz="750" spc="14" dirty="0">
                <a:latin typeface="Calibri"/>
                <a:cs typeface="Calibri"/>
              </a:rPr>
              <a:t>t</a:t>
            </a:r>
            <a:r>
              <a:rPr sz="750" spc="0" dirty="0">
                <a:latin typeface="Calibri"/>
                <a:cs typeface="Calibri"/>
              </a:rPr>
              <a:t>i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95" name="object 295"/>
          <p:cNvSpPr txBox="1"/>
          <p:nvPr/>
        </p:nvSpPr>
        <p:spPr>
          <a:xfrm>
            <a:off x="3330244" y="1610205"/>
            <a:ext cx="239893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4" name="object 294"/>
          <p:cNvSpPr txBox="1"/>
          <p:nvPr/>
        </p:nvSpPr>
        <p:spPr>
          <a:xfrm>
            <a:off x="3570137" y="1610205"/>
            <a:ext cx="201458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90"/>
              </a:spcBef>
            </a:pPr>
            <a:r>
              <a:rPr sz="750" spc="0" dirty="0">
                <a:latin typeface="Calibri"/>
                <a:cs typeface="Calibri"/>
              </a:rPr>
              <a:t>: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93" name="object 293"/>
          <p:cNvSpPr txBox="1"/>
          <p:nvPr/>
        </p:nvSpPr>
        <p:spPr>
          <a:xfrm>
            <a:off x="3771596" y="1610205"/>
            <a:ext cx="2958682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90"/>
              </a:spcBef>
            </a:pPr>
            <a:r>
              <a:rPr sz="750" spc="0" dirty="0">
                <a:latin typeface="Calibri"/>
                <a:cs typeface="Calibri"/>
              </a:rPr>
              <a:t>......................................................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92" name="object 292"/>
          <p:cNvSpPr txBox="1"/>
          <p:nvPr/>
        </p:nvSpPr>
        <p:spPr>
          <a:xfrm>
            <a:off x="6730279" y="1610205"/>
            <a:ext cx="604247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1" name="object 291"/>
          <p:cNvSpPr txBox="1"/>
          <p:nvPr/>
        </p:nvSpPr>
        <p:spPr>
          <a:xfrm>
            <a:off x="7334526" y="1610205"/>
            <a:ext cx="952479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0" name="object 290"/>
          <p:cNvSpPr txBox="1"/>
          <p:nvPr/>
        </p:nvSpPr>
        <p:spPr>
          <a:xfrm>
            <a:off x="8287006" y="1610205"/>
            <a:ext cx="1068943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9" name="object 289"/>
          <p:cNvSpPr txBox="1"/>
          <p:nvPr/>
        </p:nvSpPr>
        <p:spPr>
          <a:xfrm>
            <a:off x="9355949" y="1610205"/>
            <a:ext cx="898567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8" name="object 288"/>
          <p:cNvSpPr txBox="1"/>
          <p:nvPr/>
        </p:nvSpPr>
        <p:spPr>
          <a:xfrm>
            <a:off x="10254517" y="1610205"/>
            <a:ext cx="104469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7" name="object 287"/>
          <p:cNvSpPr txBox="1"/>
          <p:nvPr/>
        </p:nvSpPr>
        <p:spPr>
          <a:xfrm>
            <a:off x="1676400" y="1740256"/>
            <a:ext cx="135423" cy="130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6" name="object 286"/>
          <p:cNvSpPr txBox="1"/>
          <p:nvPr/>
        </p:nvSpPr>
        <p:spPr>
          <a:xfrm>
            <a:off x="1811823" y="1740256"/>
            <a:ext cx="511385" cy="130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00666" marR="191870" algn="ctr">
              <a:lnSpc>
                <a:spcPct val="101725"/>
              </a:lnSpc>
              <a:spcBef>
                <a:spcPts val="95"/>
              </a:spcBef>
            </a:pPr>
            <a:r>
              <a:rPr sz="750" spc="0" dirty="0">
                <a:latin typeface="Calibri"/>
                <a:cs typeface="Calibri"/>
              </a:rPr>
              <a:t>2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85" name="object 285"/>
          <p:cNvSpPr txBox="1"/>
          <p:nvPr/>
        </p:nvSpPr>
        <p:spPr>
          <a:xfrm>
            <a:off x="2323208" y="1740256"/>
            <a:ext cx="1007035" cy="130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95"/>
              </a:spcBef>
            </a:pPr>
            <a:r>
              <a:rPr sz="750" spc="15" dirty="0">
                <a:latin typeface="Calibri"/>
                <a:cs typeface="Calibri"/>
              </a:rPr>
              <a:t>U</a:t>
            </a:r>
            <a:r>
              <a:rPr sz="750" spc="47" dirty="0">
                <a:latin typeface="Calibri"/>
                <a:cs typeface="Calibri"/>
              </a:rPr>
              <a:t>n</a:t>
            </a:r>
            <a:r>
              <a:rPr sz="750" spc="39" dirty="0">
                <a:latin typeface="Calibri"/>
                <a:cs typeface="Calibri"/>
              </a:rPr>
              <a:t>i</a:t>
            </a:r>
            <a:r>
              <a:rPr sz="750" spc="0" dirty="0">
                <a:latin typeface="Calibri"/>
                <a:cs typeface="Calibri"/>
              </a:rPr>
              <a:t>t</a:t>
            </a:r>
            <a:r>
              <a:rPr sz="750" spc="50" dirty="0">
                <a:latin typeface="Calibri"/>
                <a:cs typeface="Calibri"/>
              </a:rPr>
              <a:t> </a:t>
            </a:r>
            <a:r>
              <a:rPr sz="750" spc="-25" dirty="0">
                <a:latin typeface="Calibri"/>
                <a:cs typeface="Calibri"/>
              </a:rPr>
              <a:t>K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4" dirty="0">
                <a:latin typeface="Calibri"/>
                <a:cs typeface="Calibri"/>
              </a:rPr>
              <a:t>r</a:t>
            </a:r>
            <a:r>
              <a:rPr sz="750" spc="9" dirty="0">
                <a:latin typeface="Calibri"/>
                <a:cs typeface="Calibri"/>
              </a:rPr>
              <a:t>j</a:t>
            </a:r>
            <a:r>
              <a:rPr sz="750" spc="0" dirty="0">
                <a:latin typeface="Calibri"/>
                <a:cs typeface="Calibri"/>
              </a:rPr>
              <a:t>a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84" name="object 284"/>
          <p:cNvSpPr txBox="1"/>
          <p:nvPr/>
        </p:nvSpPr>
        <p:spPr>
          <a:xfrm>
            <a:off x="3330244" y="1740256"/>
            <a:ext cx="239893" cy="130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3" name="object 283"/>
          <p:cNvSpPr txBox="1"/>
          <p:nvPr/>
        </p:nvSpPr>
        <p:spPr>
          <a:xfrm>
            <a:off x="3570137" y="1740256"/>
            <a:ext cx="201458" cy="130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95"/>
              </a:spcBef>
            </a:pPr>
            <a:r>
              <a:rPr sz="750" spc="0" dirty="0">
                <a:latin typeface="Calibri"/>
                <a:cs typeface="Calibri"/>
              </a:rPr>
              <a:t>: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82" name="object 282"/>
          <p:cNvSpPr txBox="1"/>
          <p:nvPr/>
        </p:nvSpPr>
        <p:spPr>
          <a:xfrm>
            <a:off x="3771596" y="1740256"/>
            <a:ext cx="2958682" cy="130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95"/>
              </a:spcBef>
            </a:pPr>
            <a:r>
              <a:rPr sz="750" spc="0" dirty="0">
                <a:latin typeface="Calibri"/>
                <a:cs typeface="Calibri"/>
              </a:rPr>
              <a:t>......................................................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81" name="object 281"/>
          <p:cNvSpPr txBox="1"/>
          <p:nvPr/>
        </p:nvSpPr>
        <p:spPr>
          <a:xfrm>
            <a:off x="6730279" y="1740256"/>
            <a:ext cx="604247" cy="130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0" name="object 280"/>
          <p:cNvSpPr txBox="1"/>
          <p:nvPr/>
        </p:nvSpPr>
        <p:spPr>
          <a:xfrm>
            <a:off x="7334526" y="1740256"/>
            <a:ext cx="952479" cy="130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9" name="object 279"/>
          <p:cNvSpPr txBox="1"/>
          <p:nvPr/>
        </p:nvSpPr>
        <p:spPr>
          <a:xfrm>
            <a:off x="8287006" y="1740256"/>
            <a:ext cx="1068943" cy="130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8" name="object 278"/>
          <p:cNvSpPr txBox="1"/>
          <p:nvPr/>
        </p:nvSpPr>
        <p:spPr>
          <a:xfrm>
            <a:off x="9355949" y="1740256"/>
            <a:ext cx="898567" cy="130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7" name="object 277"/>
          <p:cNvSpPr txBox="1"/>
          <p:nvPr/>
        </p:nvSpPr>
        <p:spPr>
          <a:xfrm>
            <a:off x="10254517" y="1740256"/>
            <a:ext cx="104469" cy="130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6" name="object 276"/>
          <p:cNvSpPr txBox="1"/>
          <p:nvPr/>
        </p:nvSpPr>
        <p:spPr>
          <a:xfrm>
            <a:off x="1676400" y="1870556"/>
            <a:ext cx="135423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5" name="object 275"/>
          <p:cNvSpPr txBox="1"/>
          <p:nvPr/>
        </p:nvSpPr>
        <p:spPr>
          <a:xfrm>
            <a:off x="1811823" y="1870556"/>
            <a:ext cx="511385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00666" marR="191870" algn="ctr">
              <a:lnSpc>
                <a:spcPct val="101725"/>
              </a:lnSpc>
              <a:spcBef>
                <a:spcPts val="90"/>
              </a:spcBef>
            </a:pPr>
            <a:r>
              <a:rPr sz="750" spc="0" dirty="0">
                <a:latin typeface="Calibri"/>
                <a:cs typeface="Calibri"/>
              </a:rPr>
              <a:t>3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74" name="object 274"/>
          <p:cNvSpPr txBox="1"/>
          <p:nvPr/>
        </p:nvSpPr>
        <p:spPr>
          <a:xfrm>
            <a:off x="2323208" y="1870556"/>
            <a:ext cx="1246928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90"/>
              </a:spcBef>
            </a:pPr>
            <a:r>
              <a:rPr sz="750" spc="-39" dirty="0">
                <a:latin typeface="Calibri"/>
                <a:cs typeface="Calibri"/>
              </a:rPr>
              <a:t>J</a:t>
            </a:r>
            <a:r>
              <a:rPr sz="750" spc="47" dirty="0">
                <a:latin typeface="Calibri"/>
                <a:cs typeface="Calibri"/>
              </a:rPr>
              <a:t>udu</a:t>
            </a:r>
            <a:r>
              <a:rPr sz="750" spc="0" dirty="0">
                <a:latin typeface="Calibri"/>
                <a:cs typeface="Calibri"/>
              </a:rPr>
              <a:t>l</a:t>
            </a:r>
            <a:r>
              <a:rPr sz="750" spc="68" dirty="0">
                <a:latin typeface="Calibri"/>
                <a:cs typeface="Calibri"/>
              </a:rPr>
              <a:t> </a:t>
            </a:r>
            <a:r>
              <a:rPr sz="750" spc="-19" dirty="0">
                <a:latin typeface="Calibri"/>
                <a:cs typeface="Calibri"/>
              </a:rPr>
              <a:t>P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29" dirty="0">
                <a:latin typeface="Calibri"/>
                <a:cs typeface="Calibri"/>
              </a:rPr>
              <a:t>n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25" dirty="0">
                <a:latin typeface="Calibri"/>
                <a:cs typeface="Calibri"/>
              </a:rPr>
              <a:t>li</a:t>
            </a:r>
            <a:r>
              <a:rPr sz="750" spc="14" dirty="0">
                <a:latin typeface="Calibri"/>
                <a:cs typeface="Calibri"/>
              </a:rPr>
              <a:t>t</a:t>
            </a:r>
            <a:r>
              <a:rPr sz="750" spc="25" dirty="0">
                <a:latin typeface="Calibri"/>
                <a:cs typeface="Calibri"/>
              </a:rPr>
              <a:t>ia</a:t>
            </a:r>
            <a:r>
              <a:rPr sz="750" spc="0" dirty="0">
                <a:latin typeface="Calibri"/>
                <a:cs typeface="Calibri"/>
              </a:rPr>
              <a:t>n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73" name="object 273"/>
          <p:cNvSpPr txBox="1"/>
          <p:nvPr/>
        </p:nvSpPr>
        <p:spPr>
          <a:xfrm>
            <a:off x="3570137" y="1870556"/>
            <a:ext cx="201458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90"/>
              </a:spcBef>
            </a:pPr>
            <a:r>
              <a:rPr sz="750" spc="0" dirty="0">
                <a:latin typeface="Calibri"/>
                <a:cs typeface="Calibri"/>
              </a:rPr>
              <a:t>: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72" name="object 272"/>
          <p:cNvSpPr txBox="1"/>
          <p:nvPr/>
        </p:nvSpPr>
        <p:spPr>
          <a:xfrm>
            <a:off x="3771596" y="1870556"/>
            <a:ext cx="5584353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90"/>
              </a:spcBef>
            </a:pPr>
            <a:r>
              <a:rPr sz="750" spc="0" dirty="0">
                <a:latin typeface="Calibri"/>
                <a:cs typeface="Calibri"/>
              </a:rPr>
              <a:t>.............................................................................................................................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71" name="object 271"/>
          <p:cNvSpPr txBox="1"/>
          <p:nvPr/>
        </p:nvSpPr>
        <p:spPr>
          <a:xfrm>
            <a:off x="9355949" y="1870556"/>
            <a:ext cx="898567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0" name="object 270"/>
          <p:cNvSpPr txBox="1"/>
          <p:nvPr/>
        </p:nvSpPr>
        <p:spPr>
          <a:xfrm>
            <a:off x="10254517" y="1870556"/>
            <a:ext cx="104469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9" name="object 269"/>
          <p:cNvSpPr txBox="1"/>
          <p:nvPr/>
        </p:nvSpPr>
        <p:spPr>
          <a:xfrm>
            <a:off x="1676400" y="2000607"/>
            <a:ext cx="135423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8" name="object 268"/>
          <p:cNvSpPr txBox="1"/>
          <p:nvPr/>
        </p:nvSpPr>
        <p:spPr>
          <a:xfrm>
            <a:off x="1811823" y="2000607"/>
            <a:ext cx="511385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7" name="object 267"/>
          <p:cNvSpPr txBox="1"/>
          <p:nvPr/>
        </p:nvSpPr>
        <p:spPr>
          <a:xfrm>
            <a:off x="2323208" y="2000607"/>
            <a:ext cx="1007035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6" name="object 266"/>
          <p:cNvSpPr txBox="1"/>
          <p:nvPr/>
        </p:nvSpPr>
        <p:spPr>
          <a:xfrm>
            <a:off x="3330244" y="2000607"/>
            <a:ext cx="239893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5" name="object 265"/>
          <p:cNvSpPr txBox="1"/>
          <p:nvPr/>
        </p:nvSpPr>
        <p:spPr>
          <a:xfrm>
            <a:off x="3570137" y="2000607"/>
            <a:ext cx="201458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4" name="object 264"/>
          <p:cNvSpPr txBox="1"/>
          <p:nvPr/>
        </p:nvSpPr>
        <p:spPr>
          <a:xfrm>
            <a:off x="3771596" y="2000607"/>
            <a:ext cx="5584353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95"/>
              </a:spcBef>
            </a:pPr>
            <a:r>
              <a:rPr sz="750" spc="0" dirty="0">
                <a:latin typeface="Calibri"/>
                <a:cs typeface="Calibri"/>
              </a:rPr>
              <a:t>.............................................................................................................................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63" name="object 263"/>
          <p:cNvSpPr txBox="1"/>
          <p:nvPr/>
        </p:nvSpPr>
        <p:spPr>
          <a:xfrm>
            <a:off x="9355949" y="2000607"/>
            <a:ext cx="898567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2" name="object 262"/>
          <p:cNvSpPr txBox="1"/>
          <p:nvPr/>
        </p:nvSpPr>
        <p:spPr>
          <a:xfrm>
            <a:off x="10254517" y="2000607"/>
            <a:ext cx="104469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1" name="object 261"/>
          <p:cNvSpPr txBox="1"/>
          <p:nvPr/>
        </p:nvSpPr>
        <p:spPr>
          <a:xfrm>
            <a:off x="1676400" y="2130824"/>
            <a:ext cx="135423" cy="130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0" name="object 260"/>
          <p:cNvSpPr txBox="1"/>
          <p:nvPr/>
        </p:nvSpPr>
        <p:spPr>
          <a:xfrm>
            <a:off x="1811823" y="2130824"/>
            <a:ext cx="511385" cy="130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00666" marR="191870" algn="ctr">
              <a:lnSpc>
                <a:spcPct val="101725"/>
              </a:lnSpc>
              <a:spcBef>
                <a:spcPts val="95"/>
              </a:spcBef>
            </a:pPr>
            <a:r>
              <a:rPr sz="750" spc="0" dirty="0">
                <a:latin typeface="Calibri"/>
                <a:cs typeface="Calibri"/>
              </a:rPr>
              <a:t>4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59" name="object 259"/>
          <p:cNvSpPr txBox="1"/>
          <p:nvPr/>
        </p:nvSpPr>
        <p:spPr>
          <a:xfrm>
            <a:off x="2323208" y="2130824"/>
            <a:ext cx="1246928" cy="130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95"/>
              </a:spcBef>
            </a:pPr>
            <a:r>
              <a:rPr sz="750" spc="-16" dirty="0">
                <a:latin typeface="Calibri"/>
                <a:cs typeface="Calibri"/>
              </a:rPr>
              <a:t>S</a:t>
            </a:r>
            <a:r>
              <a:rPr sz="750" spc="-8" dirty="0">
                <a:latin typeface="Calibri"/>
                <a:cs typeface="Calibri"/>
              </a:rPr>
              <a:t>k</a:t>
            </a:r>
            <a:r>
              <a:rPr sz="750" spc="40" dirty="0">
                <a:latin typeface="Calibri"/>
                <a:cs typeface="Calibri"/>
              </a:rPr>
              <a:t>i</a:t>
            </a:r>
            <a:r>
              <a:rPr sz="750" spc="0" dirty="0">
                <a:latin typeface="Calibri"/>
                <a:cs typeface="Calibri"/>
              </a:rPr>
              <a:t>m</a:t>
            </a:r>
            <a:r>
              <a:rPr sz="750" spc="39" dirty="0">
                <a:latin typeface="Calibri"/>
                <a:cs typeface="Calibri"/>
              </a:rPr>
              <a:t> </a:t>
            </a:r>
            <a:r>
              <a:rPr sz="750" spc="-19" dirty="0">
                <a:latin typeface="Calibri"/>
                <a:cs typeface="Calibri"/>
              </a:rPr>
              <a:t>P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29" dirty="0">
                <a:latin typeface="Calibri"/>
                <a:cs typeface="Calibri"/>
              </a:rPr>
              <a:t>n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25" dirty="0">
                <a:latin typeface="Calibri"/>
                <a:cs typeface="Calibri"/>
              </a:rPr>
              <a:t>li</a:t>
            </a:r>
            <a:r>
              <a:rPr sz="750" spc="14" dirty="0">
                <a:latin typeface="Calibri"/>
                <a:cs typeface="Calibri"/>
              </a:rPr>
              <a:t>t</a:t>
            </a:r>
            <a:r>
              <a:rPr sz="750" spc="25" dirty="0">
                <a:latin typeface="Calibri"/>
                <a:cs typeface="Calibri"/>
              </a:rPr>
              <a:t>ia</a:t>
            </a:r>
            <a:r>
              <a:rPr sz="750" spc="0" dirty="0">
                <a:latin typeface="Calibri"/>
                <a:cs typeface="Calibri"/>
              </a:rPr>
              <a:t>n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58" name="object 258"/>
          <p:cNvSpPr txBox="1"/>
          <p:nvPr/>
        </p:nvSpPr>
        <p:spPr>
          <a:xfrm>
            <a:off x="3570137" y="2130824"/>
            <a:ext cx="201458" cy="130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95"/>
              </a:spcBef>
            </a:pPr>
            <a:r>
              <a:rPr sz="750" spc="0" dirty="0">
                <a:latin typeface="Calibri"/>
                <a:cs typeface="Calibri"/>
              </a:rPr>
              <a:t>: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57" name="object 257"/>
          <p:cNvSpPr txBox="1"/>
          <p:nvPr/>
        </p:nvSpPr>
        <p:spPr>
          <a:xfrm>
            <a:off x="3771596" y="2130824"/>
            <a:ext cx="2958682" cy="130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95"/>
              </a:spcBef>
            </a:pPr>
            <a:r>
              <a:rPr sz="750" spc="0" dirty="0">
                <a:latin typeface="Calibri"/>
                <a:cs typeface="Calibri"/>
              </a:rPr>
              <a:t>......................................................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56" name="object 256"/>
          <p:cNvSpPr txBox="1"/>
          <p:nvPr/>
        </p:nvSpPr>
        <p:spPr>
          <a:xfrm>
            <a:off x="6730279" y="2130824"/>
            <a:ext cx="604247" cy="130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5" name="object 255"/>
          <p:cNvSpPr txBox="1"/>
          <p:nvPr/>
        </p:nvSpPr>
        <p:spPr>
          <a:xfrm>
            <a:off x="7334526" y="2130824"/>
            <a:ext cx="952479" cy="130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4" name="object 254"/>
          <p:cNvSpPr txBox="1"/>
          <p:nvPr/>
        </p:nvSpPr>
        <p:spPr>
          <a:xfrm>
            <a:off x="8287006" y="2130824"/>
            <a:ext cx="1068943" cy="130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3" name="object 253"/>
          <p:cNvSpPr txBox="1"/>
          <p:nvPr/>
        </p:nvSpPr>
        <p:spPr>
          <a:xfrm>
            <a:off x="9355949" y="2130824"/>
            <a:ext cx="898567" cy="130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2" name="object 252"/>
          <p:cNvSpPr txBox="1"/>
          <p:nvPr/>
        </p:nvSpPr>
        <p:spPr>
          <a:xfrm>
            <a:off x="10254517" y="2130824"/>
            <a:ext cx="104469" cy="1303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1" name="object 251"/>
          <p:cNvSpPr txBox="1"/>
          <p:nvPr/>
        </p:nvSpPr>
        <p:spPr>
          <a:xfrm>
            <a:off x="1676400" y="2261125"/>
            <a:ext cx="135423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0" name="object 250"/>
          <p:cNvSpPr txBox="1"/>
          <p:nvPr/>
        </p:nvSpPr>
        <p:spPr>
          <a:xfrm>
            <a:off x="1811823" y="2261125"/>
            <a:ext cx="511385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00666" marR="191870" algn="ctr">
              <a:lnSpc>
                <a:spcPct val="101725"/>
              </a:lnSpc>
              <a:spcBef>
                <a:spcPts val="90"/>
              </a:spcBef>
            </a:pPr>
            <a:r>
              <a:rPr sz="750" spc="0" dirty="0">
                <a:latin typeface="Calibri"/>
                <a:cs typeface="Calibri"/>
              </a:rPr>
              <a:t>5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49" name="object 249"/>
          <p:cNvSpPr txBox="1"/>
          <p:nvPr/>
        </p:nvSpPr>
        <p:spPr>
          <a:xfrm>
            <a:off x="2323208" y="2261125"/>
            <a:ext cx="1007035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90"/>
              </a:spcBef>
            </a:pPr>
            <a:r>
              <a:rPr sz="750" spc="7" dirty="0">
                <a:latin typeface="Calibri"/>
                <a:cs typeface="Calibri"/>
              </a:rPr>
              <a:t>N</a:t>
            </a:r>
            <a:r>
              <a:rPr sz="750" spc="39" dirty="0">
                <a:latin typeface="Calibri"/>
                <a:cs typeface="Calibri"/>
              </a:rPr>
              <a:t>ila</a:t>
            </a:r>
            <a:r>
              <a:rPr sz="750" spc="0" dirty="0">
                <a:latin typeface="Calibri"/>
                <a:cs typeface="Calibri"/>
              </a:rPr>
              <a:t>i</a:t>
            </a:r>
            <a:r>
              <a:rPr sz="750" spc="69" dirty="0">
                <a:latin typeface="Calibri"/>
                <a:cs typeface="Calibri"/>
              </a:rPr>
              <a:t> </a:t>
            </a:r>
            <a:r>
              <a:rPr sz="750" spc="-25" dirty="0">
                <a:latin typeface="Calibri"/>
                <a:cs typeface="Calibri"/>
              </a:rPr>
              <a:t>K</a:t>
            </a:r>
            <a:r>
              <a:rPr sz="750" spc="25" dirty="0">
                <a:latin typeface="Calibri"/>
                <a:cs typeface="Calibri"/>
              </a:rPr>
              <a:t>o</a:t>
            </a:r>
            <a:r>
              <a:rPr sz="750" spc="29" dirty="0">
                <a:latin typeface="Calibri"/>
                <a:cs typeface="Calibri"/>
              </a:rPr>
              <a:t>n</a:t>
            </a:r>
            <a:r>
              <a:rPr sz="750" spc="14" dirty="0">
                <a:latin typeface="Calibri"/>
                <a:cs typeface="Calibri"/>
              </a:rPr>
              <a:t>t</a:t>
            </a:r>
            <a:r>
              <a:rPr sz="750" spc="0" dirty="0">
                <a:latin typeface="Calibri"/>
                <a:cs typeface="Calibri"/>
              </a:rPr>
              <a:t>r</a:t>
            </a:r>
            <a:r>
              <a:rPr sz="750" spc="25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k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48" name="object 248"/>
          <p:cNvSpPr txBox="1"/>
          <p:nvPr/>
        </p:nvSpPr>
        <p:spPr>
          <a:xfrm>
            <a:off x="3330244" y="2261125"/>
            <a:ext cx="239893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7" name="object 247"/>
          <p:cNvSpPr txBox="1"/>
          <p:nvPr/>
        </p:nvSpPr>
        <p:spPr>
          <a:xfrm>
            <a:off x="3570137" y="2261125"/>
            <a:ext cx="201458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90"/>
              </a:spcBef>
            </a:pPr>
            <a:r>
              <a:rPr sz="750" spc="0" dirty="0">
                <a:latin typeface="Calibri"/>
                <a:cs typeface="Calibri"/>
              </a:rPr>
              <a:t>: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46" name="object 246"/>
          <p:cNvSpPr txBox="1"/>
          <p:nvPr/>
        </p:nvSpPr>
        <p:spPr>
          <a:xfrm>
            <a:off x="3771596" y="2261125"/>
            <a:ext cx="1246928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73515">
              <a:lnSpc>
                <a:spcPct val="101725"/>
              </a:lnSpc>
              <a:spcBef>
                <a:spcPts val="90"/>
              </a:spcBef>
            </a:pPr>
            <a:r>
              <a:rPr sz="750" spc="8" dirty="0">
                <a:latin typeface="Calibri"/>
                <a:cs typeface="Calibri"/>
              </a:rPr>
              <a:t>R</a:t>
            </a:r>
            <a:r>
              <a:rPr sz="750" spc="0" dirty="0">
                <a:latin typeface="Calibri"/>
                <a:cs typeface="Calibri"/>
              </a:rPr>
              <a:t>p   </a:t>
            </a:r>
            <a:r>
              <a:rPr sz="750" spc="164" dirty="0">
                <a:latin typeface="Calibri"/>
                <a:cs typeface="Calibri"/>
              </a:rPr>
              <a:t> </a:t>
            </a:r>
            <a:r>
              <a:rPr sz="750" spc="-9" dirty="0">
                <a:latin typeface="Calibri"/>
                <a:cs typeface="Calibri"/>
              </a:rPr>
              <a:t>100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000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00</a:t>
            </a:r>
            <a:r>
              <a:rPr sz="750" spc="0" dirty="0">
                <a:latin typeface="Calibri"/>
                <a:cs typeface="Calibri"/>
              </a:rPr>
              <a:t>0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45" name="object 245"/>
          <p:cNvSpPr txBox="1"/>
          <p:nvPr/>
        </p:nvSpPr>
        <p:spPr>
          <a:xfrm>
            <a:off x="5018525" y="2261125"/>
            <a:ext cx="1711754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4" name="object 244"/>
          <p:cNvSpPr txBox="1"/>
          <p:nvPr/>
        </p:nvSpPr>
        <p:spPr>
          <a:xfrm>
            <a:off x="6730279" y="2261125"/>
            <a:ext cx="1556726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90"/>
              </a:spcBef>
            </a:pPr>
            <a:r>
              <a:rPr sz="750" spc="7" dirty="0">
                <a:latin typeface="Calibri"/>
                <a:cs typeface="Calibri"/>
              </a:rPr>
              <a:t>R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39" dirty="0">
                <a:latin typeface="Calibri"/>
                <a:cs typeface="Calibri"/>
              </a:rPr>
              <a:t>ali</a:t>
            </a:r>
            <a:r>
              <a:rPr sz="750" spc="15" dirty="0">
                <a:latin typeface="Calibri"/>
                <a:cs typeface="Calibri"/>
              </a:rPr>
              <a:t>s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15" dirty="0">
                <a:latin typeface="Calibri"/>
                <a:cs typeface="Calibri"/>
              </a:rPr>
              <a:t>s</a:t>
            </a:r>
            <a:r>
              <a:rPr sz="750" spc="0" dirty="0">
                <a:latin typeface="Calibri"/>
                <a:cs typeface="Calibri"/>
              </a:rPr>
              <a:t>i</a:t>
            </a:r>
            <a:r>
              <a:rPr sz="750" spc="63" dirty="0">
                <a:latin typeface="Calibri"/>
                <a:cs typeface="Calibri"/>
              </a:rPr>
              <a:t> </a:t>
            </a:r>
            <a:r>
              <a:rPr sz="750" spc="23" dirty="0">
                <a:latin typeface="Calibri"/>
                <a:cs typeface="Calibri"/>
              </a:rPr>
              <a:t>T</a:t>
            </a:r>
            <a:r>
              <a:rPr sz="750" spc="47" dirty="0">
                <a:latin typeface="Calibri"/>
                <a:cs typeface="Calibri"/>
              </a:rPr>
              <a:t>hp</a:t>
            </a:r>
            <a:r>
              <a:rPr sz="750" spc="-7" dirty="0">
                <a:latin typeface="Calibri"/>
                <a:cs typeface="Calibri"/>
              </a:rPr>
              <a:t>-</a:t>
            </a:r>
            <a:r>
              <a:rPr sz="750" spc="0" dirty="0">
                <a:latin typeface="Calibri"/>
                <a:cs typeface="Calibri"/>
              </a:rPr>
              <a:t>I</a:t>
            </a:r>
            <a:r>
              <a:rPr sz="750" spc="37" dirty="0">
                <a:latin typeface="Calibri"/>
                <a:cs typeface="Calibri"/>
              </a:rPr>
              <a:t> </a:t>
            </a:r>
            <a:r>
              <a:rPr sz="750" spc="0" dirty="0">
                <a:latin typeface="Calibri"/>
                <a:cs typeface="Calibri"/>
              </a:rPr>
              <a:t>(</a:t>
            </a:r>
            <a:r>
              <a:rPr sz="750" spc="-9" dirty="0">
                <a:latin typeface="Calibri"/>
                <a:cs typeface="Calibri"/>
              </a:rPr>
              <a:t>70</a:t>
            </a:r>
            <a:r>
              <a:rPr sz="750" spc="-19" dirty="0">
                <a:latin typeface="Calibri"/>
                <a:cs typeface="Calibri"/>
              </a:rPr>
              <a:t>%</a:t>
            </a:r>
            <a:r>
              <a:rPr sz="750" spc="0" dirty="0">
                <a:latin typeface="Calibri"/>
                <a:cs typeface="Calibri"/>
              </a:rPr>
              <a:t>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43" name="object 243"/>
          <p:cNvSpPr txBox="1"/>
          <p:nvPr/>
        </p:nvSpPr>
        <p:spPr>
          <a:xfrm>
            <a:off x="8287006" y="2261125"/>
            <a:ext cx="1068943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73902">
              <a:lnSpc>
                <a:spcPct val="101725"/>
              </a:lnSpc>
              <a:spcBef>
                <a:spcPts val="90"/>
              </a:spcBef>
            </a:pPr>
            <a:r>
              <a:rPr sz="750" spc="8" dirty="0">
                <a:latin typeface="Calibri"/>
                <a:cs typeface="Calibri"/>
              </a:rPr>
              <a:t>R</a:t>
            </a:r>
            <a:r>
              <a:rPr sz="750" spc="0" dirty="0">
                <a:latin typeface="Calibri"/>
                <a:cs typeface="Calibri"/>
              </a:rPr>
              <a:t>p</a:t>
            </a:r>
            <a:r>
              <a:rPr sz="750" spc="190" dirty="0">
                <a:latin typeface="Calibri"/>
                <a:cs typeface="Calibri"/>
              </a:rPr>
              <a:t> </a:t>
            </a:r>
            <a:r>
              <a:rPr sz="750" spc="-9" dirty="0">
                <a:latin typeface="Calibri"/>
                <a:cs typeface="Calibri"/>
              </a:rPr>
              <a:t>70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000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00</a:t>
            </a:r>
            <a:r>
              <a:rPr sz="750" spc="0" dirty="0">
                <a:latin typeface="Calibri"/>
                <a:cs typeface="Calibri"/>
              </a:rPr>
              <a:t>0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42" name="object 242"/>
          <p:cNvSpPr txBox="1"/>
          <p:nvPr/>
        </p:nvSpPr>
        <p:spPr>
          <a:xfrm>
            <a:off x="9355949" y="2261125"/>
            <a:ext cx="898567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1" name="object 241"/>
          <p:cNvSpPr txBox="1"/>
          <p:nvPr/>
        </p:nvSpPr>
        <p:spPr>
          <a:xfrm>
            <a:off x="10254517" y="2261125"/>
            <a:ext cx="104469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0" name="object 240"/>
          <p:cNvSpPr txBox="1"/>
          <p:nvPr/>
        </p:nvSpPr>
        <p:spPr>
          <a:xfrm>
            <a:off x="1676400" y="2391175"/>
            <a:ext cx="135423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9" name="object 239"/>
          <p:cNvSpPr txBox="1"/>
          <p:nvPr/>
        </p:nvSpPr>
        <p:spPr>
          <a:xfrm>
            <a:off x="1811823" y="2391175"/>
            <a:ext cx="511385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8" name="object 238"/>
          <p:cNvSpPr txBox="1"/>
          <p:nvPr/>
        </p:nvSpPr>
        <p:spPr>
          <a:xfrm>
            <a:off x="2323208" y="2391175"/>
            <a:ext cx="1007035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7" name="object 237"/>
          <p:cNvSpPr txBox="1"/>
          <p:nvPr/>
        </p:nvSpPr>
        <p:spPr>
          <a:xfrm>
            <a:off x="3330244" y="2391175"/>
            <a:ext cx="239893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6" name="object 236"/>
          <p:cNvSpPr txBox="1"/>
          <p:nvPr/>
        </p:nvSpPr>
        <p:spPr>
          <a:xfrm>
            <a:off x="3570137" y="2391175"/>
            <a:ext cx="201458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5" name="object 235"/>
          <p:cNvSpPr txBox="1"/>
          <p:nvPr/>
        </p:nvSpPr>
        <p:spPr>
          <a:xfrm>
            <a:off x="3771596" y="2391175"/>
            <a:ext cx="1246928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4" name="object 234"/>
          <p:cNvSpPr txBox="1"/>
          <p:nvPr/>
        </p:nvSpPr>
        <p:spPr>
          <a:xfrm>
            <a:off x="5018525" y="2391175"/>
            <a:ext cx="1711754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3" name="object 233"/>
          <p:cNvSpPr txBox="1"/>
          <p:nvPr/>
        </p:nvSpPr>
        <p:spPr>
          <a:xfrm>
            <a:off x="6730279" y="2391175"/>
            <a:ext cx="604247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95"/>
              </a:spcBef>
            </a:pPr>
            <a:r>
              <a:rPr sz="750" spc="4" dirty="0">
                <a:latin typeface="Calibri"/>
                <a:cs typeface="Calibri"/>
              </a:rPr>
              <a:t>B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25" dirty="0">
                <a:latin typeface="Calibri"/>
                <a:cs typeface="Calibri"/>
              </a:rPr>
              <a:t>la</a:t>
            </a:r>
            <a:r>
              <a:rPr sz="750" spc="29" dirty="0">
                <a:latin typeface="Calibri"/>
                <a:cs typeface="Calibri"/>
              </a:rPr>
              <a:t>n</a:t>
            </a:r>
            <a:r>
              <a:rPr sz="750" spc="9" dirty="0">
                <a:latin typeface="Calibri"/>
                <a:cs typeface="Calibri"/>
              </a:rPr>
              <a:t>j</a:t>
            </a:r>
            <a:r>
              <a:rPr sz="750" spc="0" dirty="0">
                <a:latin typeface="Calibri"/>
                <a:cs typeface="Calibri"/>
              </a:rPr>
              <a:t>a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32" name="object 232"/>
          <p:cNvSpPr txBox="1"/>
          <p:nvPr/>
        </p:nvSpPr>
        <p:spPr>
          <a:xfrm>
            <a:off x="7334526" y="2391175"/>
            <a:ext cx="952479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1" name="object 231"/>
          <p:cNvSpPr txBox="1"/>
          <p:nvPr/>
        </p:nvSpPr>
        <p:spPr>
          <a:xfrm>
            <a:off x="8287006" y="2391175"/>
            <a:ext cx="1068943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73902">
              <a:lnSpc>
                <a:spcPct val="101725"/>
              </a:lnSpc>
              <a:spcBef>
                <a:spcPts val="95"/>
              </a:spcBef>
            </a:pPr>
            <a:r>
              <a:rPr sz="750" spc="8" dirty="0">
                <a:latin typeface="Calibri"/>
                <a:cs typeface="Calibri"/>
              </a:rPr>
              <a:t>R</a:t>
            </a:r>
            <a:r>
              <a:rPr sz="750" spc="0" dirty="0">
                <a:latin typeface="Calibri"/>
                <a:cs typeface="Calibri"/>
              </a:rPr>
              <a:t>p</a:t>
            </a:r>
            <a:r>
              <a:rPr sz="750" spc="190" dirty="0">
                <a:latin typeface="Calibri"/>
                <a:cs typeface="Calibri"/>
              </a:rPr>
              <a:t> </a:t>
            </a:r>
            <a:r>
              <a:rPr sz="750" spc="-9" dirty="0">
                <a:latin typeface="Calibri"/>
                <a:cs typeface="Calibri"/>
              </a:rPr>
              <a:t>44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000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00</a:t>
            </a:r>
            <a:r>
              <a:rPr sz="750" spc="0" dirty="0">
                <a:latin typeface="Calibri"/>
                <a:cs typeface="Calibri"/>
              </a:rPr>
              <a:t>0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30" name="object 230"/>
          <p:cNvSpPr txBox="1"/>
          <p:nvPr/>
        </p:nvSpPr>
        <p:spPr>
          <a:xfrm>
            <a:off x="9355949" y="2391175"/>
            <a:ext cx="898567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9" name="object 229"/>
          <p:cNvSpPr txBox="1"/>
          <p:nvPr/>
        </p:nvSpPr>
        <p:spPr>
          <a:xfrm>
            <a:off x="10254517" y="2391175"/>
            <a:ext cx="104469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8" name="object 228"/>
          <p:cNvSpPr txBox="1"/>
          <p:nvPr/>
        </p:nvSpPr>
        <p:spPr>
          <a:xfrm>
            <a:off x="1676400" y="2521393"/>
            <a:ext cx="135423" cy="1301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7" name="object 227"/>
          <p:cNvSpPr txBox="1"/>
          <p:nvPr/>
        </p:nvSpPr>
        <p:spPr>
          <a:xfrm>
            <a:off x="1811823" y="2521393"/>
            <a:ext cx="511385" cy="1301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6" name="object 226"/>
          <p:cNvSpPr txBox="1"/>
          <p:nvPr/>
        </p:nvSpPr>
        <p:spPr>
          <a:xfrm>
            <a:off x="2323208" y="2521393"/>
            <a:ext cx="1007035" cy="1301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5" name="object 225"/>
          <p:cNvSpPr txBox="1"/>
          <p:nvPr/>
        </p:nvSpPr>
        <p:spPr>
          <a:xfrm>
            <a:off x="3330244" y="2521393"/>
            <a:ext cx="239893" cy="1301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4" name="object 224"/>
          <p:cNvSpPr txBox="1"/>
          <p:nvPr/>
        </p:nvSpPr>
        <p:spPr>
          <a:xfrm>
            <a:off x="3570137" y="2521393"/>
            <a:ext cx="201458" cy="1301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3" name="object 223"/>
          <p:cNvSpPr txBox="1"/>
          <p:nvPr/>
        </p:nvSpPr>
        <p:spPr>
          <a:xfrm>
            <a:off x="3771596" y="2521393"/>
            <a:ext cx="1246928" cy="1301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2" name="object 222"/>
          <p:cNvSpPr txBox="1"/>
          <p:nvPr/>
        </p:nvSpPr>
        <p:spPr>
          <a:xfrm>
            <a:off x="5018525" y="2521393"/>
            <a:ext cx="1711754" cy="1301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1" name="object 221"/>
          <p:cNvSpPr txBox="1"/>
          <p:nvPr/>
        </p:nvSpPr>
        <p:spPr>
          <a:xfrm>
            <a:off x="6730279" y="2521393"/>
            <a:ext cx="604247" cy="1301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90"/>
              </a:spcBef>
            </a:pPr>
            <a:r>
              <a:rPr sz="750" spc="-16" dirty="0">
                <a:latin typeface="Calibri"/>
                <a:cs typeface="Calibri"/>
              </a:rPr>
              <a:t>S</a:t>
            </a:r>
            <a:r>
              <a:rPr sz="750" spc="40" dirty="0">
                <a:latin typeface="Calibri"/>
                <a:cs typeface="Calibri"/>
              </a:rPr>
              <a:t>i</a:t>
            </a:r>
            <a:r>
              <a:rPr sz="750" spc="16" dirty="0">
                <a:latin typeface="Calibri"/>
                <a:cs typeface="Calibri"/>
              </a:rPr>
              <a:t>s</a:t>
            </a:r>
            <a:r>
              <a:rPr sz="750" spc="0" dirty="0">
                <a:latin typeface="Calibri"/>
                <a:cs typeface="Calibri"/>
              </a:rPr>
              <a:t>a</a:t>
            </a:r>
            <a:r>
              <a:rPr sz="750" spc="38" dirty="0">
                <a:latin typeface="Calibri"/>
                <a:cs typeface="Calibri"/>
              </a:rPr>
              <a:t> </a:t>
            </a:r>
            <a:r>
              <a:rPr sz="750" spc="-40" dirty="0">
                <a:latin typeface="Calibri"/>
                <a:cs typeface="Calibri"/>
              </a:rPr>
              <a:t>K</a:t>
            </a:r>
            <a:r>
              <a:rPr sz="750" spc="40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s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20" name="object 220"/>
          <p:cNvSpPr txBox="1"/>
          <p:nvPr/>
        </p:nvSpPr>
        <p:spPr>
          <a:xfrm>
            <a:off x="7334526" y="2521393"/>
            <a:ext cx="952479" cy="1301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9" name="object 219"/>
          <p:cNvSpPr txBox="1"/>
          <p:nvPr/>
        </p:nvSpPr>
        <p:spPr>
          <a:xfrm>
            <a:off x="8287006" y="2521393"/>
            <a:ext cx="1068943" cy="1301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73902">
              <a:lnSpc>
                <a:spcPct val="101725"/>
              </a:lnSpc>
              <a:spcBef>
                <a:spcPts val="90"/>
              </a:spcBef>
            </a:pPr>
            <a:r>
              <a:rPr sz="750" spc="8" dirty="0">
                <a:latin typeface="Calibri"/>
                <a:cs typeface="Calibri"/>
              </a:rPr>
              <a:t>R</a:t>
            </a:r>
            <a:r>
              <a:rPr sz="750" spc="0" dirty="0">
                <a:latin typeface="Calibri"/>
                <a:cs typeface="Calibri"/>
              </a:rPr>
              <a:t>p</a:t>
            </a:r>
            <a:r>
              <a:rPr sz="750" spc="190" dirty="0">
                <a:latin typeface="Calibri"/>
                <a:cs typeface="Calibri"/>
              </a:rPr>
              <a:t> </a:t>
            </a:r>
            <a:r>
              <a:rPr sz="750" spc="-9" dirty="0">
                <a:latin typeface="Calibri"/>
                <a:cs typeface="Calibri"/>
              </a:rPr>
              <a:t>26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000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00</a:t>
            </a:r>
            <a:r>
              <a:rPr sz="750" spc="0" dirty="0">
                <a:latin typeface="Calibri"/>
                <a:cs typeface="Calibri"/>
              </a:rPr>
              <a:t>0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18" name="object 218"/>
          <p:cNvSpPr txBox="1"/>
          <p:nvPr/>
        </p:nvSpPr>
        <p:spPr>
          <a:xfrm>
            <a:off x="9355949" y="2521393"/>
            <a:ext cx="898567" cy="1301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7" name="object 217"/>
          <p:cNvSpPr txBox="1"/>
          <p:nvPr/>
        </p:nvSpPr>
        <p:spPr>
          <a:xfrm>
            <a:off x="10254517" y="2521393"/>
            <a:ext cx="104469" cy="1301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6" name="object 216"/>
          <p:cNvSpPr txBox="1"/>
          <p:nvPr/>
        </p:nvSpPr>
        <p:spPr>
          <a:xfrm>
            <a:off x="1676400" y="2651589"/>
            <a:ext cx="135423" cy="1326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5" name="object 215"/>
          <p:cNvSpPr txBox="1"/>
          <p:nvPr/>
        </p:nvSpPr>
        <p:spPr>
          <a:xfrm>
            <a:off x="1811823" y="2651589"/>
            <a:ext cx="511385" cy="1326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4" name="object 214"/>
          <p:cNvSpPr txBox="1"/>
          <p:nvPr/>
        </p:nvSpPr>
        <p:spPr>
          <a:xfrm>
            <a:off x="2323208" y="2651589"/>
            <a:ext cx="1007035" cy="1326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3" name="object 213"/>
          <p:cNvSpPr txBox="1"/>
          <p:nvPr/>
        </p:nvSpPr>
        <p:spPr>
          <a:xfrm>
            <a:off x="3330244" y="2651589"/>
            <a:ext cx="239893" cy="1326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2" name="object 212"/>
          <p:cNvSpPr txBox="1"/>
          <p:nvPr/>
        </p:nvSpPr>
        <p:spPr>
          <a:xfrm>
            <a:off x="3570137" y="2651589"/>
            <a:ext cx="201458" cy="1326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1" name="object 211"/>
          <p:cNvSpPr txBox="1"/>
          <p:nvPr/>
        </p:nvSpPr>
        <p:spPr>
          <a:xfrm>
            <a:off x="3771596" y="2651589"/>
            <a:ext cx="1246928" cy="1326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0" name="object 210"/>
          <p:cNvSpPr txBox="1"/>
          <p:nvPr/>
        </p:nvSpPr>
        <p:spPr>
          <a:xfrm>
            <a:off x="5018525" y="2651589"/>
            <a:ext cx="1711754" cy="1326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9" name="object 209"/>
          <p:cNvSpPr txBox="1"/>
          <p:nvPr/>
        </p:nvSpPr>
        <p:spPr>
          <a:xfrm>
            <a:off x="6730279" y="2651589"/>
            <a:ext cx="604247" cy="1326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8" name="object 208"/>
          <p:cNvSpPr txBox="1"/>
          <p:nvPr/>
        </p:nvSpPr>
        <p:spPr>
          <a:xfrm>
            <a:off x="7334526" y="2651589"/>
            <a:ext cx="952479" cy="1326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7" name="object 207"/>
          <p:cNvSpPr txBox="1"/>
          <p:nvPr/>
        </p:nvSpPr>
        <p:spPr>
          <a:xfrm>
            <a:off x="8287006" y="2651589"/>
            <a:ext cx="1068943" cy="1326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6" name="object 206"/>
          <p:cNvSpPr txBox="1"/>
          <p:nvPr/>
        </p:nvSpPr>
        <p:spPr>
          <a:xfrm>
            <a:off x="9355949" y="2651589"/>
            <a:ext cx="898567" cy="1326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5" name="object 205"/>
          <p:cNvSpPr txBox="1"/>
          <p:nvPr/>
        </p:nvSpPr>
        <p:spPr>
          <a:xfrm>
            <a:off x="10254517" y="2651589"/>
            <a:ext cx="104469" cy="1326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4" name="object 204"/>
          <p:cNvSpPr txBox="1"/>
          <p:nvPr/>
        </p:nvSpPr>
        <p:spPr>
          <a:xfrm>
            <a:off x="1676400" y="2784245"/>
            <a:ext cx="135423" cy="3930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3" name="object 203"/>
          <p:cNvSpPr txBox="1"/>
          <p:nvPr/>
        </p:nvSpPr>
        <p:spPr>
          <a:xfrm>
            <a:off x="1811823" y="2784245"/>
            <a:ext cx="8442693" cy="3930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 marR="42394">
              <a:lnSpc>
                <a:spcPts val="915"/>
              </a:lnSpc>
              <a:spcBef>
                <a:spcPts val="115"/>
              </a:spcBef>
            </a:pPr>
            <a:r>
              <a:rPr sz="750" spc="23" dirty="0">
                <a:latin typeface="Calibri"/>
                <a:cs typeface="Calibri"/>
              </a:rPr>
              <a:t>Y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47" dirty="0">
                <a:latin typeface="Calibri"/>
                <a:cs typeface="Calibri"/>
              </a:rPr>
              <a:t>n</a:t>
            </a:r>
            <a:r>
              <a:rPr sz="750" spc="0" dirty="0">
                <a:latin typeface="Calibri"/>
                <a:cs typeface="Calibri"/>
              </a:rPr>
              <a:t>g</a:t>
            </a:r>
            <a:r>
              <a:rPr sz="750" spc="12" dirty="0">
                <a:latin typeface="Calibri"/>
                <a:cs typeface="Calibri"/>
              </a:rPr>
              <a:t> </a:t>
            </a:r>
            <a:r>
              <a:rPr sz="750" spc="47" dirty="0">
                <a:latin typeface="Calibri"/>
                <a:cs typeface="Calibri"/>
              </a:rPr>
              <a:t>b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7" dirty="0">
                <a:latin typeface="Calibri"/>
                <a:cs typeface="Calibri"/>
              </a:rPr>
              <a:t>r</a:t>
            </a:r>
            <a:r>
              <a:rPr sz="750" spc="23" dirty="0">
                <a:latin typeface="Calibri"/>
                <a:cs typeface="Calibri"/>
              </a:rPr>
              <a:t>t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47" dirty="0">
                <a:latin typeface="Calibri"/>
                <a:cs typeface="Calibri"/>
              </a:rPr>
              <a:t>nd</a:t>
            </a:r>
            <a:r>
              <a:rPr sz="750" spc="0" dirty="0">
                <a:latin typeface="Calibri"/>
                <a:cs typeface="Calibri"/>
              </a:rPr>
              <a:t>a</a:t>
            </a:r>
            <a:r>
              <a:rPr sz="750" spc="63" dirty="0">
                <a:latin typeface="Calibri"/>
                <a:cs typeface="Calibri"/>
              </a:rPr>
              <a:t> </a:t>
            </a:r>
            <a:r>
              <a:rPr sz="750" spc="23" dirty="0">
                <a:latin typeface="Calibri"/>
                <a:cs typeface="Calibri"/>
              </a:rPr>
              <a:t>t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47" dirty="0">
                <a:latin typeface="Calibri"/>
                <a:cs typeface="Calibri"/>
              </a:rPr>
              <a:t>n</a:t>
            </a:r>
            <a:r>
              <a:rPr sz="750" spc="-39" dirty="0">
                <a:latin typeface="Calibri"/>
                <a:cs typeface="Calibri"/>
              </a:rPr>
              <a:t>g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n</a:t>
            </a:r>
            <a:r>
              <a:rPr sz="750" spc="86" dirty="0">
                <a:latin typeface="Calibri"/>
                <a:cs typeface="Calibri"/>
              </a:rPr>
              <a:t> </a:t>
            </a:r>
            <a:r>
              <a:rPr sz="750" spc="47" dirty="0">
                <a:latin typeface="Calibri"/>
                <a:cs typeface="Calibri"/>
              </a:rPr>
              <a:t>d</a:t>
            </a:r>
            <a:r>
              <a:rPr sz="750" spc="0" dirty="0">
                <a:latin typeface="Calibri"/>
                <a:cs typeface="Calibri"/>
              </a:rPr>
              <a:t>i</a:t>
            </a:r>
            <a:r>
              <a:rPr sz="750" spc="58" dirty="0">
                <a:latin typeface="Calibri"/>
                <a:cs typeface="Calibri"/>
              </a:rPr>
              <a:t> </a:t>
            </a:r>
            <a:r>
              <a:rPr sz="750" spc="47" dirty="0">
                <a:latin typeface="Calibri"/>
                <a:cs typeface="Calibri"/>
              </a:rPr>
              <a:t>b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-31" dirty="0">
                <a:latin typeface="Calibri"/>
                <a:cs typeface="Calibri"/>
              </a:rPr>
              <a:t>w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h</a:t>
            </a:r>
            <a:r>
              <a:rPr sz="750" spc="90" dirty="0">
                <a:latin typeface="Calibri"/>
                <a:cs typeface="Calibri"/>
              </a:rPr>
              <a:t> </a:t>
            </a:r>
            <a:r>
              <a:rPr sz="750" spc="39" dirty="0">
                <a:latin typeface="Calibri"/>
                <a:cs typeface="Calibri"/>
              </a:rPr>
              <a:t>i</a:t>
            </a:r>
            <a:r>
              <a:rPr sz="750" spc="47" dirty="0">
                <a:latin typeface="Calibri"/>
                <a:cs typeface="Calibri"/>
              </a:rPr>
              <a:t>n</a:t>
            </a:r>
            <a:r>
              <a:rPr sz="750" spc="0" dirty="0">
                <a:latin typeface="Calibri"/>
                <a:cs typeface="Calibri"/>
              </a:rPr>
              <a:t>i</a:t>
            </a:r>
            <a:r>
              <a:rPr sz="750" spc="49" dirty="0">
                <a:latin typeface="Calibri"/>
                <a:cs typeface="Calibri"/>
              </a:rPr>
              <a:t> </a:t>
            </a:r>
            <a:r>
              <a:rPr sz="750" spc="-39" dirty="0">
                <a:latin typeface="Calibri"/>
                <a:cs typeface="Calibri"/>
              </a:rPr>
              <a:t>K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31" dirty="0">
                <a:latin typeface="Calibri"/>
                <a:cs typeface="Calibri"/>
              </a:rPr>
              <a:t>t</a:t>
            </a:r>
            <a:r>
              <a:rPr sz="750" spc="47" dirty="0">
                <a:latin typeface="Calibri"/>
                <a:cs typeface="Calibri"/>
              </a:rPr>
              <a:t>u</a:t>
            </a:r>
            <a:r>
              <a:rPr sz="750" spc="0" dirty="0">
                <a:latin typeface="Calibri"/>
                <a:cs typeface="Calibri"/>
              </a:rPr>
              <a:t>a</a:t>
            </a:r>
            <a:r>
              <a:rPr sz="750" spc="97" dirty="0">
                <a:latin typeface="Calibri"/>
                <a:cs typeface="Calibri"/>
              </a:rPr>
              <a:t> </a:t>
            </a:r>
            <a:r>
              <a:rPr sz="750" spc="-31" dirty="0">
                <a:latin typeface="Calibri"/>
                <a:cs typeface="Calibri"/>
              </a:rPr>
              <a:t>P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47" dirty="0">
                <a:latin typeface="Calibri"/>
                <a:cs typeface="Calibri"/>
              </a:rPr>
              <a:t>n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39" dirty="0">
                <a:latin typeface="Calibri"/>
                <a:cs typeface="Calibri"/>
              </a:rPr>
              <a:t>li</a:t>
            </a:r>
            <a:r>
              <a:rPr sz="750" spc="23" dirty="0">
                <a:latin typeface="Calibri"/>
                <a:cs typeface="Calibri"/>
              </a:rPr>
              <a:t>t</a:t>
            </a:r>
            <a:r>
              <a:rPr sz="750" spc="0" dirty="0">
                <a:latin typeface="Calibri"/>
                <a:cs typeface="Calibri"/>
              </a:rPr>
              <a:t>i</a:t>
            </a:r>
            <a:r>
              <a:rPr sz="750" spc="83" dirty="0">
                <a:latin typeface="Calibri"/>
                <a:cs typeface="Calibri"/>
              </a:rPr>
              <a:t> </a:t>
            </a:r>
            <a:r>
              <a:rPr sz="750" spc="0" dirty="0">
                <a:latin typeface="Calibri"/>
                <a:cs typeface="Calibri"/>
              </a:rPr>
              <a:t>me</a:t>
            </a:r>
            <a:r>
              <a:rPr sz="750" spc="55" dirty="0">
                <a:latin typeface="Calibri"/>
                <a:cs typeface="Calibri"/>
              </a:rPr>
              <a:t>n</a:t>
            </a:r>
            <a:r>
              <a:rPr sz="750" spc="0" dirty="0">
                <a:latin typeface="Calibri"/>
                <a:cs typeface="Calibri"/>
              </a:rPr>
              <a:t>y</a:t>
            </a:r>
            <a:r>
              <a:rPr sz="750" spc="31" dirty="0">
                <a:latin typeface="Calibri"/>
                <a:cs typeface="Calibri"/>
              </a:rPr>
              <a:t>a</a:t>
            </a:r>
            <a:r>
              <a:rPr sz="750" spc="23" dirty="0">
                <a:latin typeface="Calibri"/>
                <a:cs typeface="Calibri"/>
              </a:rPr>
              <a:t>t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-7" dirty="0">
                <a:latin typeface="Calibri"/>
                <a:cs typeface="Calibri"/>
              </a:rPr>
              <a:t>k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n</a:t>
            </a:r>
            <a:r>
              <a:rPr sz="750" spc="109" dirty="0">
                <a:latin typeface="Calibri"/>
                <a:cs typeface="Calibri"/>
              </a:rPr>
              <a:t> </a:t>
            </a:r>
            <a:r>
              <a:rPr sz="750" spc="47" dirty="0">
                <a:latin typeface="Calibri"/>
                <a:cs typeface="Calibri"/>
              </a:rPr>
              <a:t>b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47" dirty="0">
                <a:latin typeface="Calibri"/>
                <a:cs typeface="Calibri"/>
              </a:rPr>
              <a:t>h</a:t>
            </a:r>
            <a:r>
              <a:rPr sz="750" spc="-31" dirty="0">
                <a:latin typeface="Calibri"/>
                <a:cs typeface="Calibri"/>
              </a:rPr>
              <a:t>w</a:t>
            </a:r>
            <a:r>
              <a:rPr sz="750" spc="0" dirty="0">
                <a:latin typeface="Calibri"/>
                <a:cs typeface="Calibri"/>
              </a:rPr>
              <a:t>a</a:t>
            </a:r>
            <a:r>
              <a:rPr sz="750" spc="82" dirty="0">
                <a:latin typeface="Calibri"/>
                <a:cs typeface="Calibri"/>
              </a:rPr>
              <a:t> </a:t>
            </a:r>
            <a:r>
              <a:rPr sz="750" spc="15" dirty="0">
                <a:latin typeface="Calibri"/>
                <a:cs typeface="Calibri"/>
              </a:rPr>
              <a:t>s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ya</a:t>
            </a:r>
            <a:r>
              <a:rPr sz="750" spc="74" dirty="0">
                <a:latin typeface="Calibri"/>
                <a:cs typeface="Calibri"/>
              </a:rPr>
              <a:t> </a:t>
            </a:r>
            <a:r>
              <a:rPr sz="750" spc="47" dirty="0">
                <a:latin typeface="Calibri"/>
                <a:cs typeface="Calibri"/>
              </a:rPr>
              <a:t>b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7" dirty="0">
                <a:latin typeface="Calibri"/>
                <a:cs typeface="Calibri"/>
              </a:rPr>
              <a:t>r</a:t>
            </a:r>
            <a:r>
              <a:rPr sz="750" spc="23" dirty="0">
                <a:latin typeface="Calibri"/>
                <a:cs typeface="Calibri"/>
              </a:rPr>
              <a:t>t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47" dirty="0">
                <a:latin typeface="Calibri"/>
                <a:cs typeface="Calibri"/>
              </a:rPr>
              <a:t>n</a:t>
            </a:r>
            <a:r>
              <a:rPr sz="750" spc="-39" dirty="0">
                <a:latin typeface="Calibri"/>
                <a:cs typeface="Calibri"/>
              </a:rPr>
              <a:t>gg</a:t>
            </a:r>
            <a:r>
              <a:rPr sz="750" spc="47" dirty="0">
                <a:latin typeface="Calibri"/>
                <a:cs typeface="Calibri"/>
              </a:rPr>
              <a:t>un</a:t>
            </a:r>
            <a:r>
              <a:rPr sz="750" spc="-39" dirty="0">
                <a:latin typeface="Calibri"/>
                <a:cs typeface="Calibri"/>
              </a:rPr>
              <a:t>g</a:t>
            </a:r>
            <a:r>
              <a:rPr sz="750" spc="15" dirty="0">
                <a:latin typeface="Calibri"/>
                <a:cs typeface="Calibri"/>
              </a:rPr>
              <a:t>j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-31" dirty="0">
                <a:latin typeface="Calibri"/>
                <a:cs typeface="Calibri"/>
              </a:rPr>
              <a:t>w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b</a:t>
            </a:r>
            <a:r>
              <a:rPr sz="750" spc="158" dirty="0">
                <a:latin typeface="Calibri"/>
                <a:cs typeface="Calibri"/>
              </a:rPr>
              <a:t> </a:t>
            </a:r>
            <a:r>
              <a:rPr sz="750" spc="15" dirty="0">
                <a:latin typeface="Calibri"/>
                <a:cs typeface="Calibri"/>
              </a:rPr>
              <a:t>s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-39" dirty="0">
                <a:latin typeface="Calibri"/>
                <a:cs typeface="Calibri"/>
              </a:rPr>
              <a:t>c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ra</a:t>
            </a:r>
            <a:r>
              <a:rPr sz="750" spc="112" dirty="0">
                <a:latin typeface="Calibri"/>
                <a:cs typeface="Calibri"/>
              </a:rPr>
              <a:t> </a:t>
            </a:r>
            <a:r>
              <a:rPr sz="750" spc="-7" dirty="0">
                <a:latin typeface="Calibri"/>
                <a:cs typeface="Calibri"/>
              </a:rPr>
              <a:t>f</a:t>
            </a:r>
            <a:r>
              <a:rPr sz="750" spc="39" dirty="0">
                <a:latin typeface="Calibri"/>
                <a:cs typeface="Calibri"/>
              </a:rPr>
              <a:t>o</a:t>
            </a:r>
            <a:r>
              <a:rPr sz="750" spc="0" dirty="0">
                <a:latin typeface="Calibri"/>
                <a:cs typeface="Calibri"/>
              </a:rPr>
              <a:t>rm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l</a:t>
            </a:r>
            <a:r>
              <a:rPr sz="750" spc="93" dirty="0">
                <a:latin typeface="Calibri"/>
                <a:cs typeface="Calibri"/>
              </a:rPr>
              <a:t> </a:t>
            </a:r>
            <a:r>
              <a:rPr sz="750" spc="47" dirty="0">
                <a:latin typeface="Calibri"/>
                <a:cs typeface="Calibri"/>
              </a:rPr>
              <a:t>d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n</a:t>
            </a:r>
            <a:r>
              <a:rPr sz="750" spc="66" dirty="0">
                <a:latin typeface="Calibri"/>
                <a:cs typeface="Calibri"/>
              </a:rPr>
              <a:t> </a:t>
            </a:r>
            <a:r>
              <a:rPr sz="750" spc="0" dirty="0">
                <a:latin typeface="Calibri"/>
                <a:cs typeface="Calibri"/>
              </a:rPr>
              <a:t>m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23" dirty="0">
                <a:latin typeface="Calibri"/>
                <a:cs typeface="Calibri"/>
              </a:rPr>
              <a:t>t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7" dirty="0">
                <a:latin typeface="Calibri"/>
                <a:cs typeface="Calibri"/>
              </a:rPr>
              <a:t>r</a:t>
            </a:r>
            <a:r>
              <a:rPr sz="750" spc="39" dirty="0">
                <a:latin typeface="Calibri"/>
                <a:cs typeface="Calibri"/>
              </a:rPr>
              <a:t>ia</a:t>
            </a:r>
            <a:r>
              <a:rPr sz="750" spc="0" dirty="0">
                <a:latin typeface="Calibri"/>
                <a:cs typeface="Calibri"/>
              </a:rPr>
              <a:t>l</a:t>
            </a:r>
            <a:r>
              <a:rPr sz="750" spc="79" dirty="0">
                <a:latin typeface="Calibri"/>
                <a:cs typeface="Calibri"/>
              </a:rPr>
              <a:t> </a:t>
            </a:r>
            <a:r>
              <a:rPr sz="750" spc="25" dirty="0">
                <a:latin typeface="Calibri"/>
                <a:cs typeface="Calibri"/>
              </a:rPr>
              <a:t>a</a:t>
            </a:r>
            <a:r>
              <a:rPr sz="750" spc="14" dirty="0">
                <a:latin typeface="Calibri"/>
                <a:cs typeface="Calibri"/>
              </a:rPr>
              <a:t>t</a:t>
            </a:r>
            <a:r>
              <a:rPr sz="750" spc="25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s </a:t>
            </a:r>
            <a:endParaRPr sz="750">
              <a:latin typeface="Calibri"/>
              <a:cs typeface="Calibri"/>
            </a:endParaRPr>
          </a:p>
          <a:p>
            <a:pPr marL="27084" marR="42394">
              <a:lnSpc>
                <a:spcPts val="915"/>
              </a:lnSpc>
              <a:spcBef>
                <a:spcPts val="109"/>
              </a:spcBef>
            </a:pPr>
            <a:r>
              <a:rPr sz="750" spc="15" dirty="0">
                <a:latin typeface="Calibri"/>
                <a:cs typeface="Calibri"/>
              </a:rPr>
              <a:t>s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-31" dirty="0">
                <a:latin typeface="Calibri"/>
                <a:cs typeface="Calibri"/>
              </a:rPr>
              <a:t>g</a:t>
            </a:r>
            <a:r>
              <a:rPr sz="750" spc="39" dirty="0">
                <a:latin typeface="Calibri"/>
                <a:cs typeface="Calibri"/>
              </a:rPr>
              <a:t>al</a:t>
            </a:r>
            <a:r>
              <a:rPr sz="750" spc="0" dirty="0">
                <a:latin typeface="Calibri"/>
                <a:cs typeface="Calibri"/>
              </a:rPr>
              <a:t>a</a:t>
            </a:r>
            <a:r>
              <a:rPr sz="750" spc="93" dirty="0">
                <a:latin typeface="Calibri"/>
                <a:cs typeface="Calibri"/>
              </a:rPr>
              <a:t> </a:t>
            </a:r>
            <a:r>
              <a:rPr sz="750" spc="47" dirty="0">
                <a:latin typeface="Calibri"/>
                <a:cs typeface="Calibri"/>
              </a:rPr>
              <a:t>p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47" dirty="0">
                <a:latin typeface="Calibri"/>
                <a:cs typeface="Calibri"/>
              </a:rPr>
              <a:t>n</a:t>
            </a:r>
            <a:r>
              <a:rPr sz="750" spc="-39" dirty="0">
                <a:latin typeface="Calibri"/>
                <a:cs typeface="Calibri"/>
              </a:rPr>
              <a:t>g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39" dirty="0">
                <a:latin typeface="Calibri"/>
                <a:cs typeface="Calibri"/>
              </a:rPr>
              <a:t>l</a:t>
            </a:r>
            <a:r>
              <a:rPr sz="750" spc="47" dirty="0">
                <a:latin typeface="Calibri"/>
                <a:cs typeface="Calibri"/>
              </a:rPr>
              <a:t>u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r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n</a:t>
            </a:r>
            <a:r>
              <a:rPr sz="750" spc="96" dirty="0">
                <a:latin typeface="Calibri"/>
                <a:cs typeface="Calibri"/>
              </a:rPr>
              <a:t> </a:t>
            </a:r>
            <a:r>
              <a:rPr sz="750" spc="0" dirty="0">
                <a:latin typeface="Calibri"/>
                <a:cs typeface="Calibri"/>
              </a:rPr>
              <a:t>y</a:t>
            </a:r>
            <a:r>
              <a:rPr sz="750" spc="31" dirty="0">
                <a:latin typeface="Calibri"/>
                <a:cs typeface="Calibri"/>
              </a:rPr>
              <a:t>a</a:t>
            </a:r>
            <a:r>
              <a:rPr sz="750" spc="47" dirty="0">
                <a:latin typeface="Calibri"/>
                <a:cs typeface="Calibri"/>
              </a:rPr>
              <a:t>n</a:t>
            </a:r>
            <a:r>
              <a:rPr sz="750" spc="0" dirty="0">
                <a:latin typeface="Calibri"/>
                <a:cs typeface="Calibri"/>
              </a:rPr>
              <a:t>g</a:t>
            </a:r>
            <a:r>
              <a:rPr sz="750" spc="23" dirty="0">
                <a:latin typeface="Calibri"/>
                <a:cs typeface="Calibri"/>
              </a:rPr>
              <a:t> t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39" dirty="0">
                <a:latin typeface="Calibri"/>
                <a:cs typeface="Calibri"/>
              </a:rPr>
              <a:t>la</a:t>
            </a:r>
            <a:r>
              <a:rPr sz="750" spc="0" dirty="0">
                <a:latin typeface="Calibri"/>
                <a:cs typeface="Calibri"/>
              </a:rPr>
              <a:t>h</a:t>
            </a:r>
            <a:r>
              <a:rPr sz="750" spc="72" dirty="0">
                <a:latin typeface="Calibri"/>
                <a:cs typeface="Calibri"/>
              </a:rPr>
              <a:t> </a:t>
            </a:r>
            <a:r>
              <a:rPr sz="750" spc="47" dirty="0">
                <a:latin typeface="Calibri"/>
                <a:cs typeface="Calibri"/>
              </a:rPr>
              <a:t>d</a:t>
            </a:r>
            <a:r>
              <a:rPr sz="750" spc="39" dirty="0">
                <a:latin typeface="Calibri"/>
                <a:cs typeface="Calibri"/>
              </a:rPr>
              <a:t>i</a:t>
            </a:r>
            <a:r>
              <a:rPr sz="750" spc="47" dirty="0">
                <a:latin typeface="Calibri"/>
                <a:cs typeface="Calibri"/>
              </a:rPr>
              <a:t>b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y</a:t>
            </a:r>
            <a:r>
              <a:rPr sz="750" spc="31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r</a:t>
            </a:r>
            <a:r>
              <a:rPr sz="750" spc="26" dirty="0">
                <a:latin typeface="Calibri"/>
                <a:cs typeface="Calibri"/>
              </a:rPr>
              <a:t> </a:t>
            </a:r>
            <a:r>
              <a:rPr sz="750" spc="-7" dirty="0">
                <a:latin typeface="Calibri"/>
                <a:cs typeface="Calibri"/>
              </a:rPr>
              <a:t>k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47" dirty="0">
                <a:latin typeface="Calibri"/>
                <a:cs typeface="Calibri"/>
              </a:rPr>
              <a:t>p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47" dirty="0">
                <a:latin typeface="Calibri"/>
                <a:cs typeface="Calibri"/>
              </a:rPr>
              <a:t>d</a:t>
            </a:r>
            <a:r>
              <a:rPr sz="750" spc="0" dirty="0">
                <a:latin typeface="Calibri"/>
                <a:cs typeface="Calibri"/>
              </a:rPr>
              <a:t>a</a:t>
            </a:r>
            <a:r>
              <a:rPr sz="750" spc="78" dirty="0">
                <a:latin typeface="Calibri"/>
                <a:cs typeface="Calibri"/>
              </a:rPr>
              <a:t> </a:t>
            </a:r>
            <a:r>
              <a:rPr sz="750" spc="0" dirty="0">
                <a:latin typeface="Calibri"/>
                <a:cs typeface="Calibri"/>
              </a:rPr>
              <a:t>y</a:t>
            </a:r>
            <a:r>
              <a:rPr sz="750" spc="31" dirty="0">
                <a:latin typeface="Calibri"/>
                <a:cs typeface="Calibri"/>
              </a:rPr>
              <a:t>a</a:t>
            </a:r>
            <a:r>
              <a:rPr sz="750" spc="47" dirty="0">
                <a:latin typeface="Calibri"/>
                <a:cs typeface="Calibri"/>
              </a:rPr>
              <a:t>n</a:t>
            </a:r>
            <a:r>
              <a:rPr sz="750" spc="0" dirty="0">
                <a:latin typeface="Calibri"/>
                <a:cs typeface="Calibri"/>
              </a:rPr>
              <a:t>g</a:t>
            </a:r>
            <a:r>
              <a:rPr sz="750" spc="23" dirty="0">
                <a:latin typeface="Calibri"/>
                <a:cs typeface="Calibri"/>
              </a:rPr>
              <a:t> </a:t>
            </a:r>
            <a:r>
              <a:rPr sz="750" spc="47" dirty="0">
                <a:latin typeface="Calibri"/>
                <a:cs typeface="Calibri"/>
              </a:rPr>
              <a:t>b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7" dirty="0">
                <a:latin typeface="Calibri"/>
                <a:cs typeface="Calibri"/>
              </a:rPr>
              <a:t>r</a:t>
            </a:r>
            <a:r>
              <a:rPr sz="750" spc="47" dirty="0">
                <a:latin typeface="Calibri"/>
                <a:cs typeface="Calibri"/>
              </a:rPr>
              <a:t>h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k</a:t>
            </a:r>
            <a:r>
              <a:rPr sz="750" spc="40" dirty="0">
                <a:latin typeface="Calibri"/>
                <a:cs typeface="Calibri"/>
              </a:rPr>
              <a:t> </a:t>
            </a:r>
            <a:r>
              <a:rPr sz="750" spc="0" dirty="0">
                <a:latin typeface="Calibri"/>
                <a:cs typeface="Calibri"/>
              </a:rPr>
              <a:t>me</a:t>
            </a:r>
            <a:r>
              <a:rPr sz="750" spc="55" dirty="0">
                <a:latin typeface="Calibri"/>
                <a:cs typeface="Calibri"/>
              </a:rPr>
              <a:t>n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7" dirty="0">
                <a:latin typeface="Calibri"/>
                <a:cs typeface="Calibri"/>
              </a:rPr>
              <a:t>r</a:t>
            </a:r>
            <a:r>
              <a:rPr sz="750" spc="39" dirty="0">
                <a:latin typeface="Calibri"/>
                <a:cs typeface="Calibri"/>
              </a:rPr>
              <a:t>i</a:t>
            </a:r>
            <a:r>
              <a:rPr sz="750" spc="0" dirty="0">
                <a:latin typeface="Calibri"/>
                <a:cs typeface="Calibri"/>
              </a:rPr>
              <a:t>ma</a:t>
            </a:r>
            <a:r>
              <a:rPr sz="750" spc="115" dirty="0">
                <a:latin typeface="Calibri"/>
                <a:cs typeface="Calibri"/>
              </a:rPr>
              <a:t> </a:t>
            </a:r>
            <a:r>
              <a:rPr sz="750" spc="15" dirty="0">
                <a:latin typeface="Calibri"/>
                <a:cs typeface="Calibri"/>
              </a:rPr>
              <a:t>s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7" dirty="0">
                <a:latin typeface="Calibri"/>
                <a:cs typeface="Calibri"/>
              </a:rPr>
              <a:t>r</a:t>
            </a:r>
            <a:r>
              <a:rPr sz="750" spc="23" dirty="0">
                <a:latin typeface="Calibri"/>
                <a:cs typeface="Calibri"/>
              </a:rPr>
              <a:t>t</a:t>
            </a:r>
            <a:r>
              <a:rPr sz="750" spc="0" dirty="0">
                <a:latin typeface="Calibri"/>
                <a:cs typeface="Calibri"/>
              </a:rPr>
              <a:t>a</a:t>
            </a:r>
            <a:r>
              <a:rPr sz="750" spc="87" dirty="0">
                <a:latin typeface="Calibri"/>
                <a:cs typeface="Calibri"/>
              </a:rPr>
              <a:t> </a:t>
            </a:r>
            <a:r>
              <a:rPr sz="750" spc="-7" dirty="0">
                <a:latin typeface="Calibri"/>
                <a:cs typeface="Calibri"/>
              </a:rPr>
              <a:t>k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47" dirty="0">
                <a:latin typeface="Calibri"/>
                <a:cs typeface="Calibri"/>
              </a:rPr>
              <a:t>b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47" dirty="0">
                <a:latin typeface="Calibri"/>
                <a:cs typeface="Calibri"/>
              </a:rPr>
              <a:t>n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r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n</a:t>
            </a:r>
            <a:r>
              <a:rPr sz="750" spc="99" dirty="0">
                <a:latin typeface="Calibri"/>
                <a:cs typeface="Calibri"/>
              </a:rPr>
              <a:t> </a:t>
            </a:r>
            <a:r>
              <a:rPr sz="750" spc="47" dirty="0">
                <a:latin typeface="Calibri"/>
                <a:cs typeface="Calibri"/>
              </a:rPr>
              <a:t>p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7" dirty="0">
                <a:latin typeface="Calibri"/>
                <a:cs typeface="Calibri"/>
              </a:rPr>
              <a:t>r</a:t>
            </a:r>
            <a:r>
              <a:rPr sz="750" spc="47" dirty="0">
                <a:latin typeface="Calibri"/>
                <a:cs typeface="Calibri"/>
              </a:rPr>
              <a:t>h</a:t>
            </a:r>
            <a:r>
              <a:rPr sz="750" spc="39" dirty="0">
                <a:latin typeface="Calibri"/>
                <a:cs typeface="Calibri"/>
              </a:rPr>
              <a:t>i</a:t>
            </a:r>
            <a:r>
              <a:rPr sz="750" spc="23" dirty="0">
                <a:latin typeface="Calibri"/>
                <a:cs typeface="Calibri"/>
              </a:rPr>
              <a:t>t</a:t>
            </a:r>
            <a:r>
              <a:rPr sz="750" spc="47" dirty="0">
                <a:latin typeface="Calibri"/>
                <a:cs typeface="Calibri"/>
              </a:rPr>
              <a:t>un</a:t>
            </a:r>
            <a:r>
              <a:rPr sz="750" spc="-39" dirty="0">
                <a:latin typeface="Calibri"/>
                <a:cs typeface="Calibri"/>
              </a:rPr>
              <a:t>g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n</a:t>
            </a:r>
            <a:r>
              <a:rPr sz="750" spc="79" dirty="0">
                <a:latin typeface="Calibri"/>
                <a:cs typeface="Calibri"/>
              </a:rPr>
              <a:t> </a:t>
            </a:r>
            <a:r>
              <a:rPr sz="750" spc="47" dirty="0">
                <a:latin typeface="Calibri"/>
                <a:cs typeface="Calibri"/>
              </a:rPr>
              <a:t>d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n</a:t>
            </a:r>
            <a:r>
              <a:rPr sz="750" spc="66" dirty="0">
                <a:latin typeface="Calibri"/>
                <a:cs typeface="Calibri"/>
              </a:rPr>
              <a:t> </a:t>
            </a:r>
            <a:r>
              <a:rPr sz="750" spc="15" dirty="0">
                <a:latin typeface="Calibri"/>
                <a:cs typeface="Calibri"/>
              </a:rPr>
              <a:t>s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31" dirty="0">
                <a:latin typeface="Calibri"/>
                <a:cs typeface="Calibri"/>
              </a:rPr>
              <a:t>t</a:t>
            </a:r>
            <a:r>
              <a:rPr sz="750" spc="39" dirty="0">
                <a:latin typeface="Calibri"/>
                <a:cs typeface="Calibri"/>
              </a:rPr>
              <a:t>o</a:t>
            </a:r>
            <a:r>
              <a:rPr sz="750" spc="0" dirty="0">
                <a:latin typeface="Calibri"/>
                <a:cs typeface="Calibri"/>
              </a:rPr>
              <a:t>r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n</a:t>
            </a:r>
            <a:r>
              <a:rPr sz="750" spc="87" dirty="0">
                <a:latin typeface="Calibri"/>
                <a:cs typeface="Calibri"/>
              </a:rPr>
              <a:t> </a:t>
            </a:r>
            <a:r>
              <a:rPr sz="750" spc="47" dirty="0">
                <a:latin typeface="Calibri"/>
                <a:cs typeface="Calibri"/>
              </a:rPr>
              <a:t>p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15" dirty="0">
                <a:latin typeface="Calibri"/>
                <a:cs typeface="Calibri"/>
              </a:rPr>
              <a:t>j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k</a:t>
            </a:r>
            <a:r>
              <a:rPr sz="750" spc="25" dirty="0">
                <a:latin typeface="Calibri"/>
                <a:cs typeface="Calibri"/>
              </a:rPr>
              <a:t> </a:t>
            </a:r>
            <a:r>
              <a:rPr sz="750" spc="0" dirty="0">
                <a:latin typeface="Calibri"/>
                <a:cs typeface="Calibri"/>
              </a:rPr>
              <a:t>y</a:t>
            </a:r>
            <a:r>
              <a:rPr sz="750" spc="31" dirty="0">
                <a:latin typeface="Calibri"/>
                <a:cs typeface="Calibri"/>
              </a:rPr>
              <a:t>a</a:t>
            </a:r>
            <a:r>
              <a:rPr sz="750" spc="47" dirty="0">
                <a:latin typeface="Calibri"/>
                <a:cs typeface="Calibri"/>
              </a:rPr>
              <a:t>n</a:t>
            </a:r>
            <a:r>
              <a:rPr sz="750" spc="0" dirty="0">
                <a:latin typeface="Calibri"/>
                <a:cs typeface="Calibri"/>
              </a:rPr>
              <a:t>g</a:t>
            </a:r>
            <a:r>
              <a:rPr sz="750" spc="23" dirty="0">
                <a:latin typeface="Calibri"/>
                <a:cs typeface="Calibri"/>
              </a:rPr>
              <a:t> </a:t>
            </a:r>
            <a:r>
              <a:rPr sz="750" spc="14" dirty="0">
                <a:latin typeface="Calibri"/>
                <a:cs typeface="Calibri"/>
              </a:rPr>
              <a:t>t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25" dirty="0">
                <a:latin typeface="Calibri"/>
                <a:cs typeface="Calibri"/>
              </a:rPr>
              <a:t>la</a:t>
            </a:r>
            <a:r>
              <a:rPr sz="750" spc="0" dirty="0">
                <a:latin typeface="Calibri"/>
                <a:cs typeface="Calibri"/>
              </a:rPr>
              <a:t>h </a:t>
            </a:r>
            <a:endParaRPr sz="750">
              <a:latin typeface="Calibri"/>
              <a:cs typeface="Calibri"/>
            </a:endParaRPr>
          </a:p>
          <a:p>
            <a:pPr marL="27084" marR="42394">
              <a:lnSpc>
                <a:spcPts val="915"/>
              </a:lnSpc>
              <a:spcBef>
                <a:spcPts val="109"/>
              </a:spcBef>
            </a:pPr>
            <a:r>
              <a:rPr sz="750" spc="48" dirty="0">
                <a:latin typeface="Calibri"/>
                <a:cs typeface="Calibri"/>
              </a:rPr>
              <a:t>d</a:t>
            </a:r>
            <a:r>
              <a:rPr sz="750" spc="40" dirty="0">
                <a:latin typeface="Calibri"/>
                <a:cs typeface="Calibri"/>
              </a:rPr>
              <a:t>i</a:t>
            </a:r>
            <a:r>
              <a:rPr sz="750" spc="48" dirty="0">
                <a:latin typeface="Calibri"/>
                <a:cs typeface="Calibri"/>
              </a:rPr>
              <a:t>pun</a:t>
            </a:r>
            <a:r>
              <a:rPr sz="750" spc="-40" dirty="0">
                <a:latin typeface="Calibri"/>
                <a:cs typeface="Calibri"/>
              </a:rPr>
              <a:t>g</a:t>
            </a:r>
            <a:r>
              <a:rPr sz="750" spc="48" dirty="0">
                <a:latin typeface="Calibri"/>
                <a:cs typeface="Calibri"/>
              </a:rPr>
              <a:t>u</a:t>
            </a:r>
            <a:r>
              <a:rPr sz="750" spc="0" dirty="0">
                <a:latin typeface="Calibri"/>
                <a:cs typeface="Calibri"/>
              </a:rPr>
              <a:t>t</a:t>
            </a:r>
            <a:r>
              <a:rPr sz="750" spc="-48" dirty="0">
                <a:latin typeface="Calibri"/>
                <a:cs typeface="Calibri"/>
              </a:rPr>
              <a:t> </a:t>
            </a:r>
            <a:r>
              <a:rPr sz="750" spc="40" dirty="0">
                <a:latin typeface="Calibri"/>
                <a:cs typeface="Calibri"/>
              </a:rPr>
              <a:t>a</a:t>
            </a:r>
            <a:r>
              <a:rPr sz="750" spc="24" dirty="0">
                <a:latin typeface="Calibri"/>
                <a:cs typeface="Calibri"/>
              </a:rPr>
              <a:t>t</a:t>
            </a:r>
            <a:r>
              <a:rPr sz="750" spc="40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s </a:t>
            </a:r>
            <a:r>
              <a:rPr sz="750" spc="48" dirty="0">
                <a:latin typeface="Calibri"/>
                <a:cs typeface="Calibri"/>
              </a:rPr>
              <a:t>p</a:t>
            </a:r>
            <a:r>
              <a:rPr sz="750" spc="0" dirty="0">
                <a:latin typeface="Calibri"/>
                <a:cs typeface="Calibri"/>
              </a:rPr>
              <a:t>em</a:t>
            </a:r>
            <a:r>
              <a:rPr sz="750" spc="56" dirty="0">
                <a:latin typeface="Calibri"/>
                <a:cs typeface="Calibri"/>
              </a:rPr>
              <a:t>b</a:t>
            </a:r>
            <a:r>
              <a:rPr sz="750" spc="40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y</a:t>
            </a:r>
            <a:r>
              <a:rPr sz="750" spc="32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r</a:t>
            </a:r>
            <a:r>
              <a:rPr sz="750" spc="40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n</a:t>
            </a:r>
            <a:r>
              <a:rPr sz="750" spc="-24" dirty="0">
                <a:latin typeface="Calibri"/>
                <a:cs typeface="Calibri"/>
              </a:rPr>
              <a:t> </a:t>
            </a:r>
            <a:r>
              <a:rPr sz="750" spc="24" dirty="0">
                <a:latin typeface="Calibri"/>
                <a:cs typeface="Calibri"/>
              </a:rPr>
              <a:t>t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8" dirty="0">
                <a:latin typeface="Calibri"/>
                <a:cs typeface="Calibri"/>
              </a:rPr>
              <a:t>r</a:t>
            </a:r>
            <a:r>
              <a:rPr sz="750" spc="16" dirty="0">
                <a:latin typeface="Calibri"/>
                <a:cs typeface="Calibri"/>
              </a:rPr>
              <a:t>s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48" dirty="0">
                <a:latin typeface="Calibri"/>
                <a:cs typeface="Calibri"/>
              </a:rPr>
              <a:t>bu</a:t>
            </a:r>
            <a:r>
              <a:rPr sz="750" spc="0" dirty="0">
                <a:latin typeface="Calibri"/>
                <a:cs typeface="Calibri"/>
              </a:rPr>
              <a:t>t</a:t>
            </a:r>
            <a:r>
              <a:rPr sz="750" spc="-11" dirty="0">
                <a:latin typeface="Calibri"/>
                <a:cs typeface="Calibri"/>
              </a:rPr>
              <a:t> </a:t>
            </a:r>
            <a:r>
              <a:rPr sz="750" spc="48" dirty="0">
                <a:latin typeface="Calibri"/>
                <a:cs typeface="Calibri"/>
              </a:rPr>
              <a:t>d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48" dirty="0">
                <a:latin typeface="Calibri"/>
                <a:cs typeface="Calibri"/>
              </a:rPr>
              <a:t>n</a:t>
            </a:r>
            <a:r>
              <a:rPr sz="750" spc="-40" dirty="0">
                <a:latin typeface="Calibri"/>
                <a:cs typeface="Calibri"/>
              </a:rPr>
              <a:t>g</a:t>
            </a:r>
            <a:r>
              <a:rPr sz="750" spc="40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n</a:t>
            </a:r>
            <a:r>
              <a:rPr sz="750" spc="22" dirty="0">
                <a:latin typeface="Calibri"/>
                <a:cs typeface="Calibri"/>
              </a:rPr>
              <a:t> </a:t>
            </a:r>
            <a:r>
              <a:rPr sz="750" spc="48" dirty="0">
                <a:latin typeface="Calibri"/>
                <a:cs typeface="Calibri"/>
              </a:rPr>
              <a:t>p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8" dirty="0">
                <a:latin typeface="Calibri"/>
                <a:cs typeface="Calibri"/>
              </a:rPr>
              <a:t>r</a:t>
            </a:r>
            <a:r>
              <a:rPr sz="750" spc="40" dirty="0">
                <a:latin typeface="Calibri"/>
                <a:cs typeface="Calibri"/>
              </a:rPr>
              <a:t>i</a:t>
            </a:r>
            <a:r>
              <a:rPr sz="750" spc="48" dirty="0">
                <a:latin typeface="Calibri"/>
                <a:cs typeface="Calibri"/>
              </a:rPr>
              <a:t>n</a:t>
            </a:r>
            <a:r>
              <a:rPr sz="750" spc="-48" dirty="0">
                <a:latin typeface="Calibri"/>
                <a:cs typeface="Calibri"/>
              </a:rPr>
              <a:t>c</a:t>
            </a:r>
            <a:r>
              <a:rPr sz="750" spc="40" dirty="0">
                <a:latin typeface="Calibri"/>
                <a:cs typeface="Calibri"/>
              </a:rPr>
              <a:t>ia</a:t>
            </a:r>
            <a:r>
              <a:rPr sz="750" spc="0" dirty="0">
                <a:latin typeface="Calibri"/>
                <a:cs typeface="Calibri"/>
              </a:rPr>
              <a:t>n</a:t>
            </a:r>
            <a:r>
              <a:rPr sz="750" spc="-8" dirty="0">
                <a:latin typeface="Calibri"/>
                <a:cs typeface="Calibri"/>
              </a:rPr>
              <a:t> </a:t>
            </a:r>
            <a:r>
              <a:rPr sz="750" spc="16" dirty="0">
                <a:latin typeface="Calibri"/>
                <a:cs typeface="Calibri"/>
              </a:rPr>
              <a:t>s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48" dirty="0">
                <a:latin typeface="Calibri"/>
                <a:cs typeface="Calibri"/>
              </a:rPr>
              <a:t>b</a:t>
            </a:r>
            <a:r>
              <a:rPr sz="750" spc="40" dirty="0">
                <a:latin typeface="Calibri"/>
                <a:cs typeface="Calibri"/>
              </a:rPr>
              <a:t>a</a:t>
            </a:r>
            <a:r>
              <a:rPr sz="750" spc="-40" dirty="0">
                <a:latin typeface="Calibri"/>
                <a:cs typeface="Calibri"/>
              </a:rPr>
              <a:t>g</a:t>
            </a:r>
            <a:r>
              <a:rPr sz="750" spc="40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i</a:t>
            </a:r>
            <a:r>
              <a:rPr sz="750" spc="14" dirty="0">
                <a:latin typeface="Calibri"/>
                <a:cs typeface="Calibri"/>
              </a:rPr>
              <a:t> </a:t>
            </a:r>
            <a:r>
              <a:rPr sz="750" spc="48" dirty="0">
                <a:latin typeface="Calibri"/>
                <a:cs typeface="Calibri"/>
              </a:rPr>
              <a:t>b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8" dirty="0">
                <a:latin typeface="Calibri"/>
                <a:cs typeface="Calibri"/>
              </a:rPr>
              <a:t>r</a:t>
            </a:r>
            <a:r>
              <a:rPr sz="750" spc="40" dirty="0">
                <a:latin typeface="Calibri"/>
                <a:cs typeface="Calibri"/>
              </a:rPr>
              <a:t>i</a:t>
            </a:r>
            <a:r>
              <a:rPr sz="750" spc="-8" dirty="0">
                <a:latin typeface="Calibri"/>
                <a:cs typeface="Calibri"/>
              </a:rPr>
              <a:t>k</a:t>
            </a:r>
            <a:r>
              <a:rPr sz="750" spc="48" dirty="0">
                <a:latin typeface="Calibri"/>
                <a:cs typeface="Calibri"/>
              </a:rPr>
              <a:t>u</a:t>
            </a:r>
            <a:r>
              <a:rPr sz="750" spc="0" dirty="0">
                <a:latin typeface="Calibri"/>
                <a:cs typeface="Calibri"/>
              </a:rPr>
              <a:t>t</a:t>
            </a:r>
            <a:r>
              <a:rPr sz="750" spc="-8" dirty="0">
                <a:latin typeface="Calibri"/>
                <a:cs typeface="Calibri"/>
              </a:rPr>
              <a:t> </a:t>
            </a:r>
            <a:r>
              <a:rPr sz="750" spc="0" dirty="0">
                <a:latin typeface="Calibri"/>
                <a:cs typeface="Calibri"/>
              </a:rPr>
              <a:t>: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202" name="object 202"/>
          <p:cNvSpPr txBox="1"/>
          <p:nvPr/>
        </p:nvSpPr>
        <p:spPr>
          <a:xfrm>
            <a:off x="10254517" y="2784245"/>
            <a:ext cx="104469" cy="39306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1" name="object 201"/>
          <p:cNvSpPr txBox="1"/>
          <p:nvPr/>
        </p:nvSpPr>
        <p:spPr>
          <a:xfrm>
            <a:off x="1676400" y="3177314"/>
            <a:ext cx="135423" cy="900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8"/>
              </a:spcBef>
            </a:pPr>
            <a:endParaRPr sz="700"/>
          </a:p>
        </p:txBody>
      </p:sp>
      <p:sp>
        <p:nvSpPr>
          <p:cNvPr id="200" name="object 200"/>
          <p:cNvSpPr txBox="1"/>
          <p:nvPr/>
        </p:nvSpPr>
        <p:spPr>
          <a:xfrm>
            <a:off x="1811823" y="3177314"/>
            <a:ext cx="511385" cy="900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8"/>
              </a:spcBef>
            </a:pPr>
            <a:endParaRPr sz="700"/>
          </a:p>
        </p:txBody>
      </p:sp>
      <p:sp>
        <p:nvSpPr>
          <p:cNvPr id="199" name="object 199"/>
          <p:cNvSpPr txBox="1"/>
          <p:nvPr/>
        </p:nvSpPr>
        <p:spPr>
          <a:xfrm>
            <a:off x="2323208" y="3177314"/>
            <a:ext cx="1007035" cy="900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8"/>
              </a:spcBef>
            </a:pPr>
            <a:endParaRPr sz="700"/>
          </a:p>
        </p:txBody>
      </p:sp>
      <p:sp>
        <p:nvSpPr>
          <p:cNvPr id="198" name="object 198"/>
          <p:cNvSpPr txBox="1"/>
          <p:nvPr/>
        </p:nvSpPr>
        <p:spPr>
          <a:xfrm>
            <a:off x="3330244" y="3177314"/>
            <a:ext cx="239893" cy="900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8"/>
              </a:spcBef>
            </a:pPr>
            <a:endParaRPr sz="700"/>
          </a:p>
        </p:txBody>
      </p:sp>
      <p:sp>
        <p:nvSpPr>
          <p:cNvPr id="197" name="object 197"/>
          <p:cNvSpPr txBox="1"/>
          <p:nvPr/>
        </p:nvSpPr>
        <p:spPr>
          <a:xfrm>
            <a:off x="3570137" y="3177314"/>
            <a:ext cx="201458" cy="900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8"/>
              </a:spcBef>
            </a:pPr>
            <a:endParaRPr sz="700"/>
          </a:p>
        </p:txBody>
      </p:sp>
      <p:sp>
        <p:nvSpPr>
          <p:cNvPr id="196" name="object 196"/>
          <p:cNvSpPr txBox="1"/>
          <p:nvPr/>
        </p:nvSpPr>
        <p:spPr>
          <a:xfrm>
            <a:off x="3771596" y="3177314"/>
            <a:ext cx="1246928" cy="900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8"/>
              </a:spcBef>
            </a:pPr>
            <a:endParaRPr sz="700"/>
          </a:p>
        </p:txBody>
      </p:sp>
      <p:sp>
        <p:nvSpPr>
          <p:cNvPr id="195" name="object 195"/>
          <p:cNvSpPr txBox="1"/>
          <p:nvPr/>
        </p:nvSpPr>
        <p:spPr>
          <a:xfrm>
            <a:off x="5018525" y="3177314"/>
            <a:ext cx="1711754" cy="900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8"/>
              </a:spcBef>
            </a:pPr>
            <a:endParaRPr sz="700"/>
          </a:p>
        </p:txBody>
      </p:sp>
      <p:sp>
        <p:nvSpPr>
          <p:cNvPr id="194" name="object 194"/>
          <p:cNvSpPr txBox="1"/>
          <p:nvPr/>
        </p:nvSpPr>
        <p:spPr>
          <a:xfrm>
            <a:off x="6730279" y="3177314"/>
            <a:ext cx="604247" cy="900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8"/>
              </a:spcBef>
            </a:pPr>
            <a:endParaRPr sz="700"/>
          </a:p>
        </p:txBody>
      </p:sp>
      <p:sp>
        <p:nvSpPr>
          <p:cNvPr id="193" name="object 193"/>
          <p:cNvSpPr txBox="1"/>
          <p:nvPr/>
        </p:nvSpPr>
        <p:spPr>
          <a:xfrm>
            <a:off x="7334526" y="3177314"/>
            <a:ext cx="952479" cy="900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8"/>
              </a:spcBef>
            </a:pPr>
            <a:endParaRPr sz="700"/>
          </a:p>
        </p:txBody>
      </p:sp>
      <p:sp>
        <p:nvSpPr>
          <p:cNvPr id="192" name="object 192"/>
          <p:cNvSpPr txBox="1"/>
          <p:nvPr/>
        </p:nvSpPr>
        <p:spPr>
          <a:xfrm>
            <a:off x="8287006" y="3177314"/>
            <a:ext cx="1068943" cy="900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8"/>
              </a:spcBef>
            </a:pPr>
            <a:endParaRPr sz="700"/>
          </a:p>
        </p:txBody>
      </p:sp>
      <p:sp>
        <p:nvSpPr>
          <p:cNvPr id="191" name="object 191"/>
          <p:cNvSpPr txBox="1"/>
          <p:nvPr/>
        </p:nvSpPr>
        <p:spPr>
          <a:xfrm>
            <a:off x="9355949" y="3177314"/>
            <a:ext cx="898567" cy="900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8"/>
              </a:spcBef>
            </a:pPr>
            <a:endParaRPr sz="700"/>
          </a:p>
        </p:txBody>
      </p:sp>
      <p:sp>
        <p:nvSpPr>
          <p:cNvPr id="190" name="object 190"/>
          <p:cNvSpPr txBox="1"/>
          <p:nvPr/>
        </p:nvSpPr>
        <p:spPr>
          <a:xfrm>
            <a:off x="10254517" y="3177314"/>
            <a:ext cx="104469" cy="900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8"/>
              </a:spcBef>
            </a:pPr>
            <a:endParaRPr sz="700"/>
          </a:p>
        </p:txBody>
      </p:sp>
      <p:sp>
        <p:nvSpPr>
          <p:cNvPr id="189" name="object 189"/>
          <p:cNvSpPr txBox="1"/>
          <p:nvPr/>
        </p:nvSpPr>
        <p:spPr>
          <a:xfrm>
            <a:off x="1676400" y="3267349"/>
            <a:ext cx="135423" cy="1352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8" name="object 188"/>
          <p:cNvSpPr txBox="1"/>
          <p:nvPr/>
        </p:nvSpPr>
        <p:spPr>
          <a:xfrm>
            <a:off x="1811823" y="3267349"/>
            <a:ext cx="511385" cy="2705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00"/>
              </a:lnSpc>
              <a:spcBef>
                <a:spcPts val="6"/>
              </a:spcBef>
            </a:pPr>
            <a:endParaRPr sz="600"/>
          </a:p>
          <a:p>
            <a:pPr marL="166699">
              <a:lnSpc>
                <a:spcPct val="101725"/>
              </a:lnSpc>
            </a:pPr>
            <a:r>
              <a:rPr sz="750" spc="4" dirty="0">
                <a:latin typeface="Calibri"/>
                <a:cs typeface="Calibri"/>
              </a:rPr>
              <a:t>No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87" name="object 187"/>
          <p:cNvSpPr txBox="1"/>
          <p:nvPr/>
        </p:nvSpPr>
        <p:spPr>
          <a:xfrm>
            <a:off x="2323208" y="3267349"/>
            <a:ext cx="1007035" cy="2705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00"/>
              </a:lnSpc>
              <a:spcBef>
                <a:spcPts val="6"/>
              </a:spcBef>
            </a:pPr>
            <a:endParaRPr sz="600"/>
          </a:p>
          <a:p>
            <a:pPr marL="259561">
              <a:lnSpc>
                <a:spcPct val="101725"/>
              </a:lnSpc>
            </a:pPr>
            <a:r>
              <a:rPr sz="750" spc="14" dirty="0">
                <a:latin typeface="Calibri"/>
                <a:cs typeface="Calibri"/>
              </a:rPr>
              <a:t>T</a:t>
            </a:r>
            <a:r>
              <a:rPr sz="750" spc="25" dirty="0">
                <a:latin typeface="Calibri"/>
                <a:cs typeface="Calibri"/>
              </a:rPr>
              <a:t>a</a:t>
            </a:r>
            <a:r>
              <a:rPr sz="750" spc="29" dirty="0">
                <a:latin typeface="Calibri"/>
                <a:cs typeface="Calibri"/>
              </a:rPr>
              <a:t>n</a:t>
            </a:r>
            <a:r>
              <a:rPr sz="750" spc="-25" dirty="0">
                <a:latin typeface="Calibri"/>
                <a:cs typeface="Calibri"/>
              </a:rPr>
              <a:t>gg</a:t>
            </a:r>
            <a:r>
              <a:rPr sz="750" spc="25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l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86" name="object 186"/>
          <p:cNvSpPr txBox="1"/>
          <p:nvPr/>
        </p:nvSpPr>
        <p:spPr>
          <a:xfrm>
            <a:off x="3330244" y="3267349"/>
            <a:ext cx="1688280" cy="2705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00"/>
              </a:lnSpc>
              <a:spcBef>
                <a:spcPts val="6"/>
              </a:spcBef>
            </a:pPr>
            <a:endParaRPr sz="600"/>
          </a:p>
          <a:p>
            <a:pPr marL="538083">
              <a:lnSpc>
                <a:spcPct val="101725"/>
              </a:lnSpc>
            </a:pPr>
            <a:r>
              <a:rPr sz="750" spc="-19" dirty="0">
                <a:latin typeface="Calibri"/>
                <a:cs typeface="Calibri"/>
              </a:rPr>
              <a:t>P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29" dirty="0">
                <a:latin typeface="Calibri"/>
                <a:cs typeface="Calibri"/>
              </a:rPr>
              <a:t>n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4" dirty="0">
                <a:latin typeface="Calibri"/>
                <a:cs typeface="Calibri"/>
              </a:rPr>
              <a:t>r</a:t>
            </a:r>
            <a:r>
              <a:rPr sz="750" spc="25" dirty="0">
                <a:latin typeface="Calibri"/>
                <a:cs typeface="Calibri"/>
              </a:rPr>
              <a:t>i</a:t>
            </a:r>
            <a:r>
              <a:rPr sz="750" spc="0" dirty="0">
                <a:latin typeface="Calibri"/>
                <a:cs typeface="Calibri"/>
              </a:rPr>
              <a:t>ma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85" name="object 185"/>
          <p:cNvSpPr txBox="1"/>
          <p:nvPr/>
        </p:nvSpPr>
        <p:spPr>
          <a:xfrm>
            <a:off x="5018525" y="3267349"/>
            <a:ext cx="1711754" cy="2705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00"/>
              </a:lnSpc>
              <a:spcBef>
                <a:spcPts val="6"/>
              </a:spcBef>
            </a:pPr>
            <a:endParaRPr sz="600"/>
          </a:p>
          <a:p>
            <a:pPr marL="618738" marR="623682" algn="ctr">
              <a:lnSpc>
                <a:spcPct val="101725"/>
              </a:lnSpc>
            </a:pPr>
            <a:r>
              <a:rPr sz="750" spc="9" dirty="0">
                <a:latin typeface="Calibri"/>
                <a:cs typeface="Calibri"/>
              </a:rPr>
              <a:t>U</a:t>
            </a:r>
            <a:r>
              <a:rPr sz="750" spc="0" dirty="0">
                <a:latin typeface="Calibri"/>
                <a:cs typeface="Calibri"/>
              </a:rPr>
              <a:t>r</a:t>
            </a:r>
            <a:r>
              <a:rPr sz="750" spc="25" dirty="0">
                <a:latin typeface="Calibri"/>
                <a:cs typeface="Calibri"/>
              </a:rPr>
              <a:t>aia</a:t>
            </a:r>
            <a:r>
              <a:rPr sz="750" spc="0" dirty="0">
                <a:latin typeface="Calibri"/>
                <a:cs typeface="Calibri"/>
              </a:rPr>
              <a:t>n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84" name="object 184"/>
          <p:cNvSpPr txBox="1"/>
          <p:nvPr/>
        </p:nvSpPr>
        <p:spPr>
          <a:xfrm>
            <a:off x="6730279" y="3267349"/>
            <a:ext cx="604247" cy="2705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00"/>
              </a:lnSpc>
              <a:spcBef>
                <a:spcPts val="6"/>
              </a:spcBef>
            </a:pPr>
            <a:endParaRPr sz="600"/>
          </a:p>
          <a:p>
            <a:pPr marL="27084">
              <a:lnSpc>
                <a:spcPct val="101725"/>
              </a:lnSpc>
            </a:pPr>
            <a:r>
              <a:rPr sz="750" spc="8" dirty="0">
                <a:latin typeface="Calibri"/>
                <a:cs typeface="Calibri"/>
              </a:rPr>
              <a:t>N</a:t>
            </a:r>
            <a:r>
              <a:rPr sz="750" spc="0" dirty="0">
                <a:latin typeface="Calibri"/>
                <a:cs typeface="Calibri"/>
              </a:rPr>
              <a:t>o</a:t>
            </a:r>
            <a:r>
              <a:rPr sz="750" spc="61" dirty="0">
                <a:latin typeface="Calibri"/>
                <a:cs typeface="Calibri"/>
              </a:rPr>
              <a:t> </a:t>
            </a:r>
            <a:r>
              <a:rPr sz="750" spc="4" dirty="0">
                <a:latin typeface="Calibri"/>
                <a:cs typeface="Calibri"/>
              </a:rPr>
              <a:t>B</a:t>
            </a:r>
            <a:r>
              <a:rPr sz="750" spc="29" dirty="0">
                <a:latin typeface="Calibri"/>
                <a:cs typeface="Calibri"/>
              </a:rPr>
              <a:t>u</a:t>
            </a:r>
            <a:r>
              <a:rPr sz="750" spc="-4" dirty="0">
                <a:latin typeface="Calibri"/>
                <a:cs typeface="Calibri"/>
              </a:rPr>
              <a:t>k</a:t>
            </a:r>
            <a:r>
              <a:rPr sz="750" spc="14" dirty="0">
                <a:latin typeface="Calibri"/>
                <a:cs typeface="Calibri"/>
              </a:rPr>
              <a:t>t</a:t>
            </a:r>
            <a:r>
              <a:rPr sz="750" spc="0" dirty="0">
                <a:latin typeface="Calibri"/>
                <a:cs typeface="Calibri"/>
              </a:rPr>
              <a:t>i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83" name="object 183"/>
          <p:cNvSpPr txBox="1"/>
          <p:nvPr/>
        </p:nvSpPr>
        <p:spPr>
          <a:xfrm>
            <a:off x="7334526" y="3267349"/>
            <a:ext cx="952479" cy="2705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600"/>
              </a:lnSpc>
              <a:spcBef>
                <a:spcPts val="6"/>
              </a:spcBef>
            </a:pPr>
            <a:endParaRPr sz="600"/>
          </a:p>
          <a:p>
            <a:pPr marL="251500">
              <a:lnSpc>
                <a:spcPct val="101725"/>
              </a:lnSpc>
            </a:pPr>
            <a:r>
              <a:rPr sz="750" spc="-25" dirty="0">
                <a:latin typeface="Calibri"/>
                <a:cs typeface="Calibri"/>
              </a:rPr>
              <a:t>J</a:t>
            </a:r>
            <a:r>
              <a:rPr sz="750" spc="29" dirty="0">
                <a:latin typeface="Calibri"/>
                <a:cs typeface="Calibri"/>
              </a:rPr>
              <a:t>u</a:t>
            </a:r>
            <a:r>
              <a:rPr sz="750" spc="0" dirty="0">
                <a:latin typeface="Calibri"/>
                <a:cs typeface="Calibri"/>
              </a:rPr>
              <a:t>m</a:t>
            </a:r>
            <a:r>
              <a:rPr sz="750" spc="25" dirty="0">
                <a:latin typeface="Calibri"/>
                <a:cs typeface="Calibri"/>
              </a:rPr>
              <a:t>la</a:t>
            </a:r>
            <a:r>
              <a:rPr sz="750" spc="0" dirty="0">
                <a:latin typeface="Calibri"/>
                <a:cs typeface="Calibri"/>
              </a:rPr>
              <a:t>h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82" name="object 182"/>
          <p:cNvSpPr txBox="1"/>
          <p:nvPr/>
        </p:nvSpPr>
        <p:spPr>
          <a:xfrm>
            <a:off x="8287006" y="3267349"/>
            <a:ext cx="1967511" cy="1352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29272">
              <a:lnSpc>
                <a:spcPct val="101725"/>
              </a:lnSpc>
              <a:spcBef>
                <a:spcPts val="95"/>
              </a:spcBef>
            </a:pPr>
            <a:r>
              <a:rPr sz="750" spc="-31" dirty="0">
                <a:latin typeface="Calibri"/>
                <a:cs typeface="Calibri"/>
              </a:rPr>
              <a:t>P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15" dirty="0">
                <a:latin typeface="Calibri"/>
                <a:cs typeface="Calibri"/>
              </a:rPr>
              <a:t>j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k</a:t>
            </a:r>
            <a:r>
              <a:rPr sz="750" spc="54" dirty="0">
                <a:latin typeface="Calibri"/>
                <a:cs typeface="Calibri"/>
              </a:rPr>
              <a:t> </a:t>
            </a:r>
            <a:r>
              <a:rPr sz="750" spc="0" dirty="0">
                <a:latin typeface="Calibri"/>
                <a:cs typeface="Calibri"/>
              </a:rPr>
              <a:t>y</a:t>
            </a:r>
            <a:r>
              <a:rPr sz="750" spc="31" dirty="0">
                <a:latin typeface="Calibri"/>
                <a:cs typeface="Calibri"/>
              </a:rPr>
              <a:t>a</a:t>
            </a:r>
            <a:r>
              <a:rPr sz="750" spc="47" dirty="0">
                <a:latin typeface="Calibri"/>
                <a:cs typeface="Calibri"/>
              </a:rPr>
              <a:t>n</a:t>
            </a:r>
            <a:r>
              <a:rPr sz="750" spc="0" dirty="0">
                <a:latin typeface="Calibri"/>
                <a:cs typeface="Calibri"/>
              </a:rPr>
              <a:t>g</a:t>
            </a:r>
            <a:r>
              <a:rPr sz="750" spc="23" dirty="0">
                <a:latin typeface="Calibri"/>
                <a:cs typeface="Calibri"/>
              </a:rPr>
              <a:t> </a:t>
            </a:r>
            <a:r>
              <a:rPr sz="750" spc="29" dirty="0">
                <a:latin typeface="Calibri"/>
                <a:cs typeface="Calibri"/>
              </a:rPr>
              <a:t>d</a:t>
            </a:r>
            <a:r>
              <a:rPr sz="750" spc="25" dirty="0">
                <a:latin typeface="Calibri"/>
                <a:cs typeface="Calibri"/>
              </a:rPr>
              <a:t>i</a:t>
            </a:r>
            <a:r>
              <a:rPr sz="750" spc="29" dirty="0">
                <a:latin typeface="Calibri"/>
                <a:cs typeface="Calibri"/>
              </a:rPr>
              <a:t>pun</a:t>
            </a:r>
            <a:r>
              <a:rPr sz="750" spc="-25" dirty="0">
                <a:latin typeface="Calibri"/>
                <a:cs typeface="Calibri"/>
              </a:rPr>
              <a:t>g</a:t>
            </a:r>
            <a:r>
              <a:rPr sz="750" spc="29" dirty="0">
                <a:latin typeface="Calibri"/>
                <a:cs typeface="Calibri"/>
              </a:rPr>
              <a:t>u</a:t>
            </a:r>
            <a:r>
              <a:rPr sz="750" spc="0" dirty="0">
                <a:latin typeface="Calibri"/>
                <a:cs typeface="Calibri"/>
              </a:rPr>
              <a:t>t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81" name="object 181"/>
          <p:cNvSpPr txBox="1"/>
          <p:nvPr/>
        </p:nvSpPr>
        <p:spPr>
          <a:xfrm>
            <a:off x="10254517" y="3267349"/>
            <a:ext cx="104469" cy="1352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0" name="object 180"/>
          <p:cNvSpPr txBox="1"/>
          <p:nvPr/>
        </p:nvSpPr>
        <p:spPr>
          <a:xfrm>
            <a:off x="1676400" y="3402568"/>
            <a:ext cx="135423" cy="1353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9" name="object 179"/>
          <p:cNvSpPr txBox="1"/>
          <p:nvPr/>
        </p:nvSpPr>
        <p:spPr>
          <a:xfrm>
            <a:off x="8287006" y="3402568"/>
            <a:ext cx="1068943" cy="1353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94450" marR="400756" algn="ctr">
              <a:lnSpc>
                <a:spcPct val="101725"/>
              </a:lnSpc>
              <a:spcBef>
                <a:spcPts val="95"/>
              </a:spcBef>
            </a:pPr>
            <a:r>
              <a:rPr sz="750" spc="-19" dirty="0">
                <a:latin typeface="Calibri"/>
                <a:cs typeface="Calibri"/>
              </a:rPr>
              <a:t>PPn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78" name="object 178"/>
          <p:cNvSpPr txBox="1"/>
          <p:nvPr/>
        </p:nvSpPr>
        <p:spPr>
          <a:xfrm>
            <a:off x="9355949" y="3402568"/>
            <a:ext cx="898567" cy="1353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08940" marR="315891" algn="ctr">
              <a:lnSpc>
                <a:spcPct val="101725"/>
              </a:lnSpc>
              <a:spcBef>
                <a:spcPts val="95"/>
              </a:spcBef>
            </a:pPr>
            <a:r>
              <a:rPr sz="750" spc="-19" dirty="0">
                <a:latin typeface="Calibri"/>
                <a:cs typeface="Calibri"/>
              </a:rPr>
              <a:t>PPh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77" name="object 177"/>
          <p:cNvSpPr txBox="1"/>
          <p:nvPr/>
        </p:nvSpPr>
        <p:spPr>
          <a:xfrm>
            <a:off x="10254517" y="3402568"/>
            <a:ext cx="104469" cy="1353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6" name="object 176"/>
          <p:cNvSpPr txBox="1"/>
          <p:nvPr/>
        </p:nvSpPr>
        <p:spPr>
          <a:xfrm>
            <a:off x="1676400" y="3537871"/>
            <a:ext cx="135423" cy="210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5" name="object 175"/>
          <p:cNvSpPr txBox="1"/>
          <p:nvPr/>
        </p:nvSpPr>
        <p:spPr>
          <a:xfrm>
            <a:off x="1811823" y="3537871"/>
            <a:ext cx="511385" cy="210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00666" marR="191870" algn="ctr">
              <a:lnSpc>
                <a:spcPct val="101725"/>
              </a:lnSpc>
              <a:spcBef>
                <a:spcPts val="405"/>
              </a:spcBef>
            </a:pPr>
            <a:r>
              <a:rPr sz="750" spc="0" dirty="0">
                <a:latin typeface="Calibri"/>
                <a:cs typeface="Calibri"/>
              </a:rPr>
              <a:t>1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74" name="object 174"/>
          <p:cNvSpPr txBox="1"/>
          <p:nvPr/>
        </p:nvSpPr>
        <p:spPr>
          <a:xfrm>
            <a:off x="2323208" y="3537871"/>
            <a:ext cx="1007035" cy="210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405"/>
              </a:spcBef>
            </a:pPr>
            <a:r>
              <a:rPr sz="750" spc="-9" dirty="0">
                <a:latin typeface="Calibri"/>
                <a:cs typeface="Calibri"/>
              </a:rPr>
              <a:t>01</a:t>
            </a:r>
            <a:r>
              <a:rPr sz="750" spc="-4" dirty="0">
                <a:latin typeface="Calibri"/>
                <a:cs typeface="Calibri"/>
              </a:rPr>
              <a:t>-</a:t>
            </a:r>
            <a:r>
              <a:rPr sz="750" spc="-9" dirty="0">
                <a:latin typeface="Calibri"/>
                <a:cs typeface="Calibri"/>
              </a:rPr>
              <a:t>06</a:t>
            </a:r>
            <a:r>
              <a:rPr sz="750" spc="-4" dirty="0">
                <a:latin typeface="Calibri"/>
                <a:cs typeface="Calibri"/>
              </a:rPr>
              <a:t>-</a:t>
            </a:r>
            <a:r>
              <a:rPr sz="750" spc="-9" dirty="0">
                <a:latin typeface="Calibri"/>
                <a:cs typeface="Calibri"/>
              </a:rPr>
              <a:t>201</a:t>
            </a:r>
            <a:r>
              <a:rPr sz="750" spc="0" dirty="0">
                <a:latin typeface="Calibri"/>
                <a:cs typeface="Calibri"/>
              </a:rPr>
              <a:t>7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73" name="object 173"/>
          <p:cNvSpPr txBox="1"/>
          <p:nvPr/>
        </p:nvSpPr>
        <p:spPr>
          <a:xfrm>
            <a:off x="3330244" y="3537871"/>
            <a:ext cx="1688280" cy="210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365"/>
              </a:spcBef>
            </a:pPr>
            <a:r>
              <a:rPr sz="750" spc="32" dirty="0">
                <a:latin typeface="Calibri"/>
                <a:cs typeface="Calibri"/>
              </a:rPr>
              <a:t>C</a:t>
            </a:r>
            <a:r>
              <a:rPr sz="750" spc="-32" dirty="0">
                <a:latin typeface="Calibri"/>
                <a:cs typeface="Calibri"/>
              </a:rPr>
              <a:t>V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36" dirty="0">
                <a:latin typeface="Calibri"/>
                <a:cs typeface="Calibri"/>
              </a:rPr>
              <a:t> </a:t>
            </a:r>
            <a:r>
              <a:rPr sz="750" spc="-8" dirty="0">
                <a:latin typeface="Calibri"/>
                <a:cs typeface="Calibri"/>
              </a:rPr>
              <a:t>M</a:t>
            </a:r>
            <a:r>
              <a:rPr sz="750" spc="40" dirty="0">
                <a:latin typeface="Calibri"/>
                <a:cs typeface="Calibri"/>
              </a:rPr>
              <a:t>a</a:t>
            </a:r>
            <a:r>
              <a:rPr sz="750" spc="16" dirty="0">
                <a:latin typeface="Calibri"/>
                <a:cs typeface="Calibri"/>
              </a:rPr>
              <a:t>j</a:t>
            </a:r>
            <a:r>
              <a:rPr sz="750" spc="0" dirty="0">
                <a:latin typeface="Calibri"/>
                <a:cs typeface="Calibri"/>
              </a:rPr>
              <a:t>u</a:t>
            </a:r>
            <a:r>
              <a:rPr sz="750" spc="58" dirty="0">
                <a:latin typeface="Calibri"/>
                <a:cs typeface="Calibri"/>
              </a:rPr>
              <a:t> </a:t>
            </a:r>
            <a:r>
              <a:rPr sz="750" spc="-40" dirty="0">
                <a:latin typeface="Calibri"/>
                <a:cs typeface="Calibri"/>
              </a:rPr>
              <a:t>J</a:t>
            </a:r>
            <a:r>
              <a:rPr sz="750" spc="40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ya</a:t>
            </a:r>
            <a:r>
              <a:rPr sz="750" spc="64" dirty="0">
                <a:latin typeface="Calibri"/>
                <a:cs typeface="Calibri"/>
              </a:rPr>
              <a:t> </a:t>
            </a:r>
            <a:r>
              <a:rPr sz="750" spc="0" dirty="0">
                <a:latin typeface="Calibri"/>
                <a:cs typeface="Calibri"/>
              </a:rPr>
              <a:t>(</a:t>
            </a:r>
            <a:r>
              <a:rPr sz="750" spc="-9" dirty="0">
                <a:latin typeface="Calibri"/>
                <a:cs typeface="Calibri"/>
              </a:rPr>
              <a:t>M</a:t>
            </a:r>
            <a:r>
              <a:rPr sz="750" spc="25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25" dirty="0">
                <a:latin typeface="Calibri"/>
                <a:cs typeface="Calibri"/>
              </a:rPr>
              <a:t>la</a:t>
            </a:r>
            <a:r>
              <a:rPr sz="750" spc="29" dirty="0">
                <a:latin typeface="Calibri"/>
                <a:cs typeface="Calibri"/>
              </a:rPr>
              <a:t>n</a:t>
            </a:r>
            <a:r>
              <a:rPr sz="750" spc="25" dirty="0">
                <a:latin typeface="Calibri"/>
                <a:cs typeface="Calibri"/>
              </a:rPr>
              <a:t>i</a:t>
            </a:r>
            <a:r>
              <a:rPr sz="750" spc="0" dirty="0">
                <a:latin typeface="Calibri"/>
                <a:cs typeface="Calibri"/>
              </a:rPr>
              <a:t>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72" name="object 172"/>
          <p:cNvSpPr txBox="1"/>
          <p:nvPr/>
        </p:nvSpPr>
        <p:spPr>
          <a:xfrm>
            <a:off x="5018525" y="3537871"/>
            <a:ext cx="1711754" cy="210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405"/>
              </a:spcBef>
            </a:pPr>
            <a:r>
              <a:rPr sz="750" spc="7" dirty="0">
                <a:latin typeface="Calibri"/>
                <a:cs typeface="Calibri"/>
              </a:rPr>
              <a:t>B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39" dirty="0">
                <a:latin typeface="Calibri"/>
                <a:cs typeface="Calibri"/>
              </a:rPr>
              <a:t>la</a:t>
            </a:r>
            <a:r>
              <a:rPr sz="750" spc="47" dirty="0">
                <a:latin typeface="Calibri"/>
                <a:cs typeface="Calibri"/>
              </a:rPr>
              <a:t>n</a:t>
            </a:r>
            <a:r>
              <a:rPr sz="750" spc="15" dirty="0">
                <a:latin typeface="Calibri"/>
                <a:cs typeface="Calibri"/>
              </a:rPr>
              <a:t>j</a:t>
            </a:r>
            <a:r>
              <a:rPr sz="750" spc="0" dirty="0">
                <a:latin typeface="Calibri"/>
                <a:cs typeface="Calibri"/>
              </a:rPr>
              <a:t>a</a:t>
            </a:r>
            <a:r>
              <a:rPr sz="750" spc="95" dirty="0">
                <a:latin typeface="Calibri"/>
                <a:cs typeface="Calibri"/>
              </a:rPr>
              <a:t> </a:t>
            </a:r>
            <a:r>
              <a:rPr sz="750" spc="47" dirty="0">
                <a:latin typeface="Calibri"/>
                <a:cs typeface="Calibri"/>
              </a:rPr>
              <a:t>b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47" dirty="0">
                <a:latin typeface="Calibri"/>
                <a:cs typeface="Calibri"/>
              </a:rPr>
              <a:t>h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n</a:t>
            </a:r>
            <a:r>
              <a:rPr sz="750" spc="78" dirty="0">
                <a:latin typeface="Calibri"/>
                <a:cs typeface="Calibri"/>
              </a:rPr>
              <a:t> </a:t>
            </a:r>
            <a:r>
              <a:rPr sz="750" spc="29" dirty="0">
                <a:latin typeface="Calibri"/>
                <a:cs typeface="Calibri"/>
              </a:rPr>
              <a:t>p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29" dirty="0">
                <a:latin typeface="Calibri"/>
                <a:cs typeface="Calibri"/>
              </a:rPr>
              <a:t>n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25" dirty="0">
                <a:latin typeface="Calibri"/>
                <a:cs typeface="Calibri"/>
              </a:rPr>
              <a:t>li</a:t>
            </a:r>
            <a:r>
              <a:rPr sz="750" spc="14" dirty="0">
                <a:latin typeface="Calibri"/>
                <a:cs typeface="Calibri"/>
              </a:rPr>
              <a:t>t</a:t>
            </a:r>
            <a:r>
              <a:rPr sz="750" spc="25" dirty="0">
                <a:latin typeface="Calibri"/>
                <a:cs typeface="Calibri"/>
              </a:rPr>
              <a:t>ia</a:t>
            </a:r>
            <a:r>
              <a:rPr sz="750" spc="0" dirty="0">
                <a:latin typeface="Calibri"/>
                <a:cs typeface="Calibri"/>
              </a:rPr>
              <a:t>n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71" name="object 171"/>
          <p:cNvSpPr txBox="1"/>
          <p:nvPr/>
        </p:nvSpPr>
        <p:spPr>
          <a:xfrm>
            <a:off x="6730279" y="3537871"/>
            <a:ext cx="604247" cy="210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89851">
              <a:lnSpc>
                <a:spcPct val="101725"/>
              </a:lnSpc>
              <a:spcBef>
                <a:spcPts val="405"/>
              </a:spcBef>
            </a:pPr>
            <a:r>
              <a:rPr sz="750" spc="-9" dirty="0">
                <a:latin typeface="Calibri"/>
                <a:cs typeface="Calibri"/>
              </a:rPr>
              <a:t>001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70" name="object 170"/>
          <p:cNvSpPr txBox="1"/>
          <p:nvPr/>
        </p:nvSpPr>
        <p:spPr>
          <a:xfrm>
            <a:off x="7334526" y="3537871"/>
            <a:ext cx="952479" cy="210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9239">
              <a:lnSpc>
                <a:spcPct val="101725"/>
              </a:lnSpc>
              <a:spcBef>
                <a:spcPts val="405"/>
              </a:spcBef>
            </a:pPr>
            <a:r>
              <a:rPr sz="750" spc="-9" dirty="0">
                <a:latin typeface="Calibri"/>
                <a:cs typeface="Calibri"/>
              </a:rPr>
              <a:t>9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000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00</a:t>
            </a:r>
            <a:r>
              <a:rPr sz="750" spc="0" dirty="0">
                <a:latin typeface="Calibri"/>
                <a:cs typeface="Calibri"/>
              </a:rPr>
              <a:t>0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69" name="object 169"/>
          <p:cNvSpPr txBox="1"/>
          <p:nvPr/>
        </p:nvSpPr>
        <p:spPr>
          <a:xfrm>
            <a:off x="8287006" y="3537871"/>
            <a:ext cx="1068943" cy="210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92038">
              <a:lnSpc>
                <a:spcPct val="101725"/>
              </a:lnSpc>
              <a:spcBef>
                <a:spcPts val="405"/>
              </a:spcBef>
            </a:pPr>
            <a:r>
              <a:rPr sz="750" spc="-9" dirty="0">
                <a:latin typeface="Calibri"/>
                <a:cs typeface="Calibri"/>
              </a:rPr>
              <a:t>782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60</a:t>
            </a:r>
            <a:r>
              <a:rPr sz="750" spc="0" dirty="0">
                <a:latin typeface="Calibri"/>
                <a:cs typeface="Calibri"/>
              </a:rPr>
              <a:t>9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68" name="object 168"/>
          <p:cNvSpPr txBox="1"/>
          <p:nvPr/>
        </p:nvSpPr>
        <p:spPr>
          <a:xfrm>
            <a:off x="9355949" y="3537871"/>
            <a:ext cx="898567" cy="210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21405">
              <a:lnSpc>
                <a:spcPct val="101725"/>
              </a:lnSpc>
              <a:spcBef>
                <a:spcPts val="405"/>
              </a:spcBef>
            </a:pPr>
            <a:r>
              <a:rPr sz="750" spc="-9" dirty="0">
                <a:latin typeface="Calibri"/>
                <a:cs typeface="Calibri"/>
              </a:rPr>
              <a:t>117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39</a:t>
            </a:r>
            <a:r>
              <a:rPr sz="750" spc="0" dirty="0">
                <a:latin typeface="Calibri"/>
                <a:cs typeface="Calibri"/>
              </a:rPr>
              <a:t>1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67" name="object 167"/>
          <p:cNvSpPr txBox="1"/>
          <p:nvPr/>
        </p:nvSpPr>
        <p:spPr>
          <a:xfrm>
            <a:off x="10254517" y="3537871"/>
            <a:ext cx="104469" cy="210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6" name="object 166"/>
          <p:cNvSpPr txBox="1"/>
          <p:nvPr/>
        </p:nvSpPr>
        <p:spPr>
          <a:xfrm>
            <a:off x="1676400" y="3748119"/>
            <a:ext cx="135423" cy="210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5" name="object 165"/>
          <p:cNvSpPr txBox="1"/>
          <p:nvPr/>
        </p:nvSpPr>
        <p:spPr>
          <a:xfrm>
            <a:off x="1811823" y="3748119"/>
            <a:ext cx="511385" cy="210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00666" marR="191870" algn="ctr">
              <a:lnSpc>
                <a:spcPct val="101725"/>
              </a:lnSpc>
              <a:spcBef>
                <a:spcPts val="405"/>
              </a:spcBef>
            </a:pPr>
            <a:r>
              <a:rPr sz="750" spc="0" dirty="0">
                <a:latin typeface="Calibri"/>
                <a:cs typeface="Calibri"/>
              </a:rPr>
              <a:t>2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64" name="object 164"/>
          <p:cNvSpPr txBox="1"/>
          <p:nvPr/>
        </p:nvSpPr>
        <p:spPr>
          <a:xfrm>
            <a:off x="2323208" y="3748119"/>
            <a:ext cx="1007035" cy="210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405"/>
              </a:spcBef>
            </a:pPr>
            <a:r>
              <a:rPr sz="750" spc="-9" dirty="0">
                <a:latin typeface="Calibri"/>
                <a:cs typeface="Calibri"/>
              </a:rPr>
              <a:t>10</a:t>
            </a:r>
            <a:r>
              <a:rPr sz="750" spc="-4" dirty="0">
                <a:latin typeface="Calibri"/>
                <a:cs typeface="Calibri"/>
              </a:rPr>
              <a:t>-</a:t>
            </a:r>
            <a:r>
              <a:rPr sz="750" spc="-9" dirty="0">
                <a:latin typeface="Calibri"/>
                <a:cs typeface="Calibri"/>
              </a:rPr>
              <a:t>06</a:t>
            </a:r>
            <a:r>
              <a:rPr sz="750" spc="-4" dirty="0">
                <a:latin typeface="Calibri"/>
                <a:cs typeface="Calibri"/>
              </a:rPr>
              <a:t>-</a:t>
            </a:r>
            <a:r>
              <a:rPr sz="750" spc="-9" dirty="0">
                <a:latin typeface="Calibri"/>
                <a:cs typeface="Calibri"/>
              </a:rPr>
              <a:t>201</a:t>
            </a:r>
            <a:r>
              <a:rPr sz="750" spc="0" dirty="0">
                <a:latin typeface="Calibri"/>
                <a:cs typeface="Calibri"/>
              </a:rPr>
              <a:t>7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63" name="object 163"/>
          <p:cNvSpPr txBox="1"/>
          <p:nvPr/>
        </p:nvSpPr>
        <p:spPr>
          <a:xfrm>
            <a:off x="3330244" y="3748119"/>
            <a:ext cx="1688280" cy="210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365"/>
              </a:spcBef>
            </a:pPr>
            <a:r>
              <a:rPr sz="750" spc="32" dirty="0">
                <a:latin typeface="Calibri"/>
                <a:cs typeface="Calibri"/>
              </a:rPr>
              <a:t>C</a:t>
            </a:r>
            <a:r>
              <a:rPr sz="750" spc="-32" dirty="0">
                <a:latin typeface="Calibri"/>
                <a:cs typeface="Calibri"/>
              </a:rPr>
              <a:t>V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36" dirty="0">
                <a:latin typeface="Calibri"/>
                <a:cs typeface="Calibri"/>
              </a:rPr>
              <a:t> </a:t>
            </a:r>
            <a:r>
              <a:rPr sz="750" spc="-8" dirty="0">
                <a:latin typeface="Calibri"/>
                <a:cs typeface="Calibri"/>
              </a:rPr>
              <a:t>M</a:t>
            </a:r>
            <a:r>
              <a:rPr sz="750" spc="40" dirty="0">
                <a:latin typeface="Calibri"/>
                <a:cs typeface="Calibri"/>
              </a:rPr>
              <a:t>a</a:t>
            </a:r>
            <a:r>
              <a:rPr sz="750" spc="-8" dirty="0">
                <a:latin typeface="Calibri"/>
                <a:cs typeface="Calibri"/>
              </a:rPr>
              <a:t>k</a:t>
            </a:r>
            <a:r>
              <a:rPr sz="750" spc="0" dirty="0">
                <a:latin typeface="Calibri"/>
                <a:cs typeface="Calibri"/>
              </a:rPr>
              <a:t>m</a:t>
            </a:r>
            <a:r>
              <a:rPr sz="750" spc="48" dirty="0">
                <a:latin typeface="Calibri"/>
                <a:cs typeface="Calibri"/>
              </a:rPr>
              <a:t>u</a:t>
            </a:r>
            <a:r>
              <a:rPr sz="750" spc="0" dirty="0">
                <a:latin typeface="Calibri"/>
                <a:cs typeface="Calibri"/>
              </a:rPr>
              <a:t>r</a:t>
            </a:r>
            <a:r>
              <a:rPr sz="750" spc="29" dirty="0">
                <a:latin typeface="Calibri"/>
                <a:cs typeface="Calibri"/>
              </a:rPr>
              <a:t> </a:t>
            </a:r>
            <a:r>
              <a:rPr sz="750" spc="0" dirty="0">
                <a:latin typeface="Calibri"/>
                <a:cs typeface="Calibri"/>
              </a:rPr>
              <a:t>(</a:t>
            </a:r>
            <a:r>
              <a:rPr sz="750" spc="-25" dirty="0">
                <a:latin typeface="Calibri"/>
                <a:cs typeface="Calibri"/>
              </a:rPr>
              <a:t>J</a:t>
            </a:r>
            <a:r>
              <a:rPr sz="750" spc="25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y</a:t>
            </a:r>
            <a:r>
              <a:rPr sz="750" spc="1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62" name="object 162"/>
          <p:cNvSpPr txBox="1"/>
          <p:nvPr/>
        </p:nvSpPr>
        <p:spPr>
          <a:xfrm>
            <a:off x="5018525" y="3748119"/>
            <a:ext cx="1711754" cy="210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405"/>
              </a:spcBef>
            </a:pPr>
            <a:r>
              <a:rPr sz="750" spc="7" dirty="0">
                <a:latin typeface="Calibri"/>
                <a:cs typeface="Calibri"/>
              </a:rPr>
              <a:t>B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39" dirty="0">
                <a:latin typeface="Calibri"/>
                <a:cs typeface="Calibri"/>
              </a:rPr>
              <a:t>la</a:t>
            </a:r>
            <a:r>
              <a:rPr sz="750" spc="47" dirty="0">
                <a:latin typeface="Calibri"/>
                <a:cs typeface="Calibri"/>
              </a:rPr>
              <a:t>n</a:t>
            </a:r>
            <a:r>
              <a:rPr sz="750" spc="15" dirty="0">
                <a:latin typeface="Calibri"/>
                <a:cs typeface="Calibri"/>
              </a:rPr>
              <a:t>j</a:t>
            </a:r>
            <a:r>
              <a:rPr sz="750" spc="0" dirty="0">
                <a:latin typeface="Calibri"/>
                <a:cs typeface="Calibri"/>
              </a:rPr>
              <a:t>a</a:t>
            </a:r>
            <a:r>
              <a:rPr sz="750" spc="95" dirty="0">
                <a:latin typeface="Calibri"/>
                <a:cs typeface="Calibri"/>
              </a:rPr>
              <a:t> </a:t>
            </a:r>
            <a:r>
              <a:rPr sz="750" spc="47" dirty="0">
                <a:latin typeface="Calibri"/>
                <a:cs typeface="Calibri"/>
              </a:rPr>
              <a:t>b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47" dirty="0">
                <a:latin typeface="Calibri"/>
                <a:cs typeface="Calibri"/>
              </a:rPr>
              <a:t>h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n</a:t>
            </a:r>
            <a:r>
              <a:rPr sz="750" spc="78" dirty="0">
                <a:latin typeface="Calibri"/>
                <a:cs typeface="Calibri"/>
              </a:rPr>
              <a:t> </a:t>
            </a:r>
            <a:r>
              <a:rPr sz="750" spc="29" dirty="0">
                <a:latin typeface="Calibri"/>
                <a:cs typeface="Calibri"/>
              </a:rPr>
              <a:t>p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29" dirty="0">
                <a:latin typeface="Calibri"/>
                <a:cs typeface="Calibri"/>
              </a:rPr>
              <a:t>n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25" dirty="0">
                <a:latin typeface="Calibri"/>
                <a:cs typeface="Calibri"/>
              </a:rPr>
              <a:t>li</a:t>
            </a:r>
            <a:r>
              <a:rPr sz="750" spc="14" dirty="0">
                <a:latin typeface="Calibri"/>
                <a:cs typeface="Calibri"/>
              </a:rPr>
              <a:t>t</a:t>
            </a:r>
            <a:r>
              <a:rPr sz="750" spc="25" dirty="0">
                <a:latin typeface="Calibri"/>
                <a:cs typeface="Calibri"/>
              </a:rPr>
              <a:t>ia</a:t>
            </a:r>
            <a:r>
              <a:rPr sz="750" spc="0" dirty="0">
                <a:latin typeface="Calibri"/>
                <a:cs typeface="Calibri"/>
              </a:rPr>
              <a:t>n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61" name="object 161"/>
          <p:cNvSpPr txBox="1"/>
          <p:nvPr/>
        </p:nvSpPr>
        <p:spPr>
          <a:xfrm>
            <a:off x="6730279" y="3748119"/>
            <a:ext cx="604247" cy="210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89851">
              <a:lnSpc>
                <a:spcPct val="101725"/>
              </a:lnSpc>
              <a:spcBef>
                <a:spcPts val="405"/>
              </a:spcBef>
            </a:pPr>
            <a:r>
              <a:rPr sz="750" spc="-9" dirty="0">
                <a:latin typeface="Calibri"/>
                <a:cs typeface="Calibri"/>
              </a:rPr>
              <a:t>002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60" name="object 160"/>
          <p:cNvSpPr txBox="1"/>
          <p:nvPr/>
        </p:nvSpPr>
        <p:spPr>
          <a:xfrm>
            <a:off x="7334526" y="3748119"/>
            <a:ext cx="952479" cy="210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81854">
              <a:lnSpc>
                <a:spcPct val="101725"/>
              </a:lnSpc>
              <a:spcBef>
                <a:spcPts val="405"/>
              </a:spcBef>
            </a:pPr>
            <a:r>
              <a:rPr sz="750" spc="-9" dirty="0">
                <a:latin typeface="Calibri"/>
                <a:cs typeface="Calibri"/>
              </a:rPr>
              <a:t>10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000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00</a:t>
            </a:r>
            <a:r>
              <a:rPr sz="750" spc="0" dirty="0">
                <a:latin typeface="Calibri"/>
                <a:cs typeface="Calibri"/>
              </a:rPr>
              <a:t>0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59" name="object 159"/>
          <p:cNvSpPr txBox="1"/>
          <p:nvPr/>
        </p:nvSpPr>
        <p:spPr>
          <a:xfrm>
            <a:off x="8287006" y="3748119"/>
            <a:ext cx="1068943" cy="210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92038">
              <a:lnSpc>
                <a:spcPct val="101725"/>
              </a:lnSpc>
              <a:spcBef>
                <a:spcPts val="405"/>
              </a:spcBef>
            </a:pPr>
            <a:r>
              <a:rPr sz="750" spc="-9" dirty="0">
                <a:latin typeface="Calibri"/>
                <a:cs typeface="Calibri"/>
              </a:rPr>
              <a:t>869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56</a:t>
            </a:r>
            <a:r>
              <a:rPr sz="750" spc="0" dirty="0">
                <a:latin typeface="Calibri"/>
                <a:cs typeface="Calibri"/>
              </a:rPr>
              <a:t>5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58" name="object 158"/>
          <p:cNvSpPr txBox="1"/>
          <p:nvPr/>
        </p:nvSpPr>
        <p:spPr>
          <a:xfrm>
            <a:off x="9355949" y="3748119"/>
            <a:ext cx="898567" cy="210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21405">
              <a:lnSpc>
                <a:spcPct val="101725"/>
              </a:lnSpc>
              <a:spcBef>
                <a:spcPts val="405"/>
              </a:spcBef>
            </a:pPr>
            <a:r>
              <a:rPr sz="750" spc="-9" dirty="0">
                <a:latin typeface="Calibri"/>
                <a:cs typeface="Calibri"/>
              </a:rPr>
              <a:t>130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43</a:t>
            </a:r>
            <a:r>
              <a:rPr sz="750" spc="0" dirty="0">
                <a:latin typeface="Calibri"/>
                <a:cs typeface="Calibri"/>
              </a:rPr>
              <a:t>5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57" name="object 157"/>
          <p:cNvSpPr txBox="1"/>
          <p:nvPr/>
        </p:nvSpPr>
        <p:spPr>
          <a:xfrm>
            <a:off x="10254517" y="3748119"/>
            <a:ext cx="104469" cy="210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6" name="object 156"/>
          <p:cNvSpPr txBox="1"/>
          <p:nvPr/>
        </p:nvSpPr>
        <p:spPr>
          <a:xfrm>
            <a:off x="1676400" y="3958451"/>
            <a:ext cx="135423" cy="210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5" name="object 155"/>
          <p:cNvSpPr txBox="1"/>
          <p:nvPr/>
        </p:nvSpPr>
        <p:spPr>
          <a:xfrm>
            <a:off x="1811823" y="3958451"/>
            <a:ext cx="511385" cy="210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00666" marR="191870" algn="ctr">
              <a:lnSpc>
                <a:spcPct val="101725"/>
              </a:lnSpc>
              <a:spcBef>
                <a:spcPts val="405"/>
              </a:spcBef>
            </a:pPr>
            <a:r>
              <a:rPr sz="750" spc="0" dirty="0">
                <a:latin typeface="Calibri"/>
                <a:cs typeface="Calibri"/>
              </a:rPr>
              <a:t>3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54" name="object 154"/>
          <p:cNvSpPr txBox="1"/>
          <p:nvPr/>
        </p:nvSpPr>
        <p:spPr>
          <a:xfrm>
            <a:off x="2323208" y="3958451"/>
            <a:ext cx="1007035" cy="210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405"/>
              </a:spcBef>
            </a:pPr>
            <a:r>
              <a:rPr sz="750" spc="-9" dirty="0">
                <a:latin typeface="Calibri"/>
                <a:cs typeface="Calibri"/>
              </a:rPr>
              <a:t>14</a:t>
            </a:r>
            <a:r>
              <a:rPr sz="750" spc="-4" dirty="0">
                <a:latin typeface="Calibri"/>
                <a:cs typeface="Calibri"/>
              </a:rPr>
              <a:t>-</a:t>
            </a:r>
            <a:r>
              <a:rPr sz="750" spc="-9" dirty="0">
                <a:latin typeface="Calibri"/>
                <a:cs typeface="Calibri"/>
              </a:rPr>
              <a:t>07</a:t>
            </a:r>
            <a:r>
              <a:rPr sz="750" spc="-4" dirty="0">
                <a:latin typeface="Calibri"/>
                <a:cs typeface="Calibri"/>
              </a:rPr>
              <a:t>-</a:t>
            </a:r>
            <a:r>
              <a:rPr sz="750" spc="-9" dirty="0">
                <a:latin typeface="Calibri"/>
                <a:cs typeface="Calibri"/>
              </a:rPr>
              <a:t>201</a:t>
            </a:r>
            <a:r>
              <a:rPr sz="750" spc="0" dirty="0">
                <a:latin typeface="Calibri"/>
                <a:cs typeface="Calibri"/>
              </a:rPr>
              <a:t>7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53" name="object 153"/>
          <p:cNvSpPr txBox="1"/>
          <p:nvPr/>
        </p:nvSpPr>
        <p:spPr>
          <a:xfrm>
            <a:off x="3330244" y="3958451"/>
            <a:ext cx="1688280" cy="210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365"/>
              </a:spcBef>
            </a:pPr>
            <a:r>
              <a:rPr sz="750" spc="32" dirty="0">
                <a:latin typeface="Calibri"/>
                <a:cs typeface="Calibri"/>
              </a:rPr>
              <a:t>C</a:t>
            </a:r>
            <a:r>
              <a:rPr sz="750" spc="-32" dirty="0">
                <a:latin typeface="Calibri"/>
                <a:cs typeface="Calibri"/>
              </a:rPr>
              <a:t>V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36" dirty="0">
                <a:latin typeface="Calibri"/>
                <a:cs typeface="Calibri"/>
              </a:rPr>
              <a:t> </a:t>
            </a:r>
            <a:r>
              <a:rPr sz="750" spc="-8" dirty="0">
                <a:latin typeface="Calibri"/>
                <a:cs typeface="Calibri"/>
              </a:rPr>
              <a:t>M</a:t>
            </a:r>
            <a:r>
              <a:rPr sz="750" spc="40" dirty="0">
                <a:latin typeface="Calibri"/>
                <a:cs typeface="Calibri"/>
              </a:rPr>
              <a:t>a</a:t>
            </a:r>
            <a:r>
              <a:rPr sz="750" spc="16" dirty="0">
                <a:latin typeface="Calibri"/>
                <a:cs typeface="Calibri"/>
              </a:rPr>
              <a:t>j</a:t>
            </a:r>
            <a:r>
              <a:rPr sz="750" spc="0" dirty="0">
                <a:latin typeface="Calibri"/>
                <a:cs typeface="Calibri"/>
              </a:rPr>
              <a:t>u</a:t>
            </a:r>
            <a:r>
              <a:rPr sz="750" spc="58" dirty="0">
                <a:latin typeface="Calibri"/>
                <a:cs typeface="Calibri"/>
              </a:rPr>
              <a:t> </a:t>
            </a:r>
            <a:r>
              <a:rPr sz="750" spc="-40" dirty="0">
                <a:latin typeface="Calibri"/>
                <a:cs typeface="Calibri"/>
              </a:rPr>
              <a:t>J</a:t>
            </a:r>
            <a:r>
              <a:rPr sz="750" spc="40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ya</a:t>
            </a:r>
            <a:r>
              <a:rPr sz="750" spc="64" dirty="0">
                <a:latin typeface="Calibri"/>
                <a:cs typeface="Calibri"/>
              </a:rPr>
              <a:t> </a:t>
            </a:r>
            <a:r>
              <a:rPr sz="750" spc="0" dirty="0">
                <a:latin typeface="Calibri"/>
                <a:cs typeface="Calibri"/>
              </a:rPr>
              <a:t>(</a:t>
            </a:r>
            <a:r>
              <a:rPr sz="750" spc="-9" dirty="0">
                <a:latin typeface="Calibri"/>
                <a:cs typeface="Calibri"/>
              </a:rPr>
              <a:t>M</a:t>
            </a:r>
            <a:r>
              <a:rPr sz="750" spc="25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25" dirty="0">
                <a:latin typeface="Calibri"/>
                <a:cs typeface="Calibri"/>
              </a:rPr>
              <a:t>la</a:t>
            </a:r>
            <a:r>
              <a:rPr sz="750" spc="29" dirty="0">
                <a:latin typeface="Calibri"/>
                <a:cs typeface="Calibri"/>
              </a:rPr>
              <a:t>n</a:t>
            </a:r>
            <a:r>
              <a:rPr sz="750" spc="25" dirty="0">
                <a:latin typeface="Calibri"/>
                <a:cs typeface="Calibri"/>
              </a:rPr>
              <a:t>i</a:t>
            </a:r>
            <a:r>
              <a:rPr sz="750" spc="0" dirty="0">
                <a:latin typeface="Calibri"/>
                <a:cs typeface="Calibri"/>
              </a:rPr>
              <a:t>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52" name="object 152"/>
          <p:cNvSpPr txBox="1"/>
          <p:nvPr/>
        </p:nvSpPr>
        <p:spPr>
          <a:xfrm>
            <a:off x="5018525" y="3958451"/>
            <a:ext cx="1711754" cy="210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405"/>
              </a:spcBef>
            </a:pPr>
            <a:r>
              <a:rPr sz="750" spc="7" dirty="0">
                <a:latin typeface="Calibri"/>
                <a:cs typeface="Calibri"/>
              </a:rPr>
              <a:t>B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39" dirty="0">
                <a:latin typeface="Calibri"/>
                <a:cs typeface="Calibri"/>
              </a:rPr>
              <a:t>la</a:t>
            </a:r>
            <a:r>
              <a:rPr sz="750" spc="47" dirty="0">
                <a:latin typeface="Calibri"/>
                <a:cs typeface="Calibri"/>
              </a:rPr>
              <a:t>n</a:t>
            </a:r>
            <a:r>
              <a:rPr sz="750" spc="15" dirty="0">
                <a:latin typeface="Calibri"/>
                <a:cs typeface="Calibri"/>
              </a:rPr>
              <a:t>j</a:t>
            </a:r>
            <a:r>
              <a:rPr sz="750" spc="0" dirty="0">
                <a:latin typeface="Calibri"/>
                <a:cs typeface="Calibri"/>
              </a:rPr>
              <a:t>a</a:t>
            </a:r>
            <a:r>
              <a:rPr sz="750" spc="95" dirty="0">
                <a:latin typeface="Calibri"/>
                <a:cs typeface="Calibri"/>
              </a:rPr>
              <a:t> </a:t>
            </a:r>
            <a:r>
              <a:rPr sz="750" spc="47" dirty="0">
                <a:latin typeface="Calibri"/>
                <a:cs typeface="Calibri"/>
              </a:rPr>
              <a:t>b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47" dirty="0">
                <a:latin typeface="Calibri"/>
                <a:cs typeface="Calibri"/>
              </a:rPr>
              <a:t>h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n</a:t>
            </a:r>
            <a:r>
              <a:rPr sz="750" spc="78" dirty="0">
                <a:latin typeface="Calibri"/>
                <a:cs typeface="Calibri"/>
              </a:rPr>
              <a:t> </a:t>
            </a:r>
            <a:r>
              <a:rPr sz="750" spc="29" dirty="0">
                <a:latin typeface="Calibri"/>
                <a:cs typeface="Calibri"/>
              </a:rPr>
              <a:t>p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29" dirty="0">
                <a:latin typeface="Calibri"/>
                <a:cs typeface="Calibri"/>
              </a:rPr>
              <a:t>n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25" dirty="0">
                <a:latin typeface="Calibri"/>
                <a:cs typeface="Calibri"/>
              </a:rPr>
              <a:t>li</a:t>
            </a:r>
            <a:r>
              <a:rPr sz="750" spc="14" dirty="0">
                <a:latin typeface="Calibri"/>
                <a:cs typeface="Calibri"/>
              </a:rPr>
              <a:t>t</a:t>
            </a:r>
            <a:r>
              <a:rPr sz="750" spc="25" dirty="0">
                <a:latin typeface="Calibri"/>
                <a:cs typeface="Calibri"/>
              </a:rPr>
              <a:t>ia</a:t>
            </a:r>
            <a:r>
              <a:rPr sz="750" spc="0" dirty="0">
                <a:latin typeface="Calibri"/>
                <a:cs typeface="Calibri"/>
              </a:rPr>
              <a:t>n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6730279" y="3958451"/>
            <a:ext cx="604247" cy="210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89851">
              <a:lnSpc>
                <a:spcPct val="101725"/>
              </a:lnSpc>
              <a:spcBef>
                <a:spcPts val="405"/>
              </a:spcBef>
            </a:pPr>
            <a:r>
              <a:rPr sz="750" spc="-9" dirty="0">
                <a:latin typeface="Calibri"/>
                <a:cs typeface="Calibri"/>
              </a:rPr>
              <a:t>003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50" name="object 150"/>
          <p:cNvSpPr txBox="1"/>
          <p:nvPr/>
        </p:nvSpPr>
        <p:spPr>
          <a:xfrm>
            <a:off x="7334526" y="3958451"/>
            <a:ext cx="952479" cy="210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81854">
              <a:lnSpc>
                <a:spcPct val="101725"/>
              </a:lnSpc>
              <a:spcBef>
                <a:spcPts val="405"/>
              </a:spcBef>
            </a:pPr>
            <a:r>
              <a:rPr sz="750" spc="-9" dirty="0">
                <a:latin typeface="Calibri"/>
                <a:cs typeface="Calibri"/>
              </a:rPr>
              <a:t>11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000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00</a:t>
            </a:r>
            <a:r>
              <a:rPr sz="750" spc="0" dirty="0">
                <a:latin typeface="Calibri"/>
                <a:cs typeface="Calibri"/>
              </a:rPr>
              <a:t>0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49" name="object 149"/>
          <p:cNvSpPr txBox="1"/>
          <p:nvPr/>
        </p:nvSpPr>
        <p:spPr>
          <a:xfrm>
            <a:off x="8287006" y="3958451"/>
            <a:ext cx="1068943" cy="210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92038">
              <a:lnSpc>
                <a:spcPct val="101725"/>
              </a:lnSpc>
              <a:spcBef>
                <a:spcPts val="405"/>
              </a:spcBef>
            </a:pPr>
            <a:r>
              <a:rPr sz="750" spc="-9" dirty="0">
                <a:latin typeface="Calibri"/>
                <a:cs typeface="Calibri"/>
              </a:rPr>
              <a:t>956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52</a:t>
            </a:r>
            <a:r>
              <a:rPr sz="750" spc="0" dirty="0">
                <a:latin typeface="Calibri"/>
                <a:cs typeface="Calibri"/>
              </a:rPr>
              <a:t>2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48" name="object 148"/>
          <p:cNvSpPr txBox="1"/>
          <p:nvPr/>
        </p:nvSpPr>
        <p:spPr>
          <a:xfrm>
            <a:off x="9355949" y="3958451"/>
            <a:ext cx="898567" cy="210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21405">
              <a:lnSpc>
                <a:spcPct val="101725"/>
              </a:lnSpc>
              <a:spcBef>
                <a:spcPts val="405"/>
              </a:spcBef>
            </a:pPr>
            <a:r>
              <a:rPr sz="750" spc="-9" dirty="0">
                <a:latin typeface="Calibri"/>
                <a:cs typeface="Calibri"/>
              </a:rPr>
              <a:t>143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47</a:t>
            </a:r>
            <a:r>
              <a:rPr sz="750" spc="0" dirty="0">
                <a:latin typeface="Calibri"/>
                <a:cs typeface="Calibri"/>
              </a:rPr>
              <a:t>8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47" name="object 147"/>
          <p:cNvSpPr txBox="1"/>
          <p:nvPr/>
        </p:nvSpPr>
        <p:spPr>
          <a:xfrm>
            <a:off x="10254517" y="3958451"/>
            <a:ext cx="104469" cy="210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6" name="object 146"/>
          <p:cNvSpPr txBox="1"/>
          <p:nvPr/>
        </p:nvSpPr>
        <p:spPr>
          <a:xfrm>
            <a:off x="1676400" y="4168700"/>
            <a:ext cx="135423" cy="210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5" name="object 145"/>
          <p:cNvSpPr txBox="1"/>
          <p:nvPr/>
        </p:nvSpPr>
        <p:spPr>
          <a:xfrm>
            <a:off x="1811823" y="4168700"/>
            <a:ext cx="511385" cy="210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00666" marR="191870" algn="ctr">
              <a:lnSpc>
                <a:spcPct val="101725"/>
              </a:lnSpc>
              <a:spcBef>
                <a:spcPts val="405"/>
              </a:spcBef>
            </a:pPr>
            <a:r>
              <a:rPr sz="750" spc="0" dirty="0">
                <a:latin typeface="Calibri"/>
                <a:cs typeface="Calibri"/>
              </a:rPr>
              <a:t>4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44" name="object 144"/>
          <p:cNvSpPr txBox="1"/>
          <p:nvPr/>
        </p:nvSpPr>
        <p:spPr>
          <a:xfrm>
            <a:off x="2323208" y="4168700"/>
            <a:ext cx="1007035" cy="210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405"/>
              </a:spcBef>
            </a:pPr>
            <a:r>
              <a:rPr sz="750" spc="-9" dirty="0">
                <a:latin typeface="Calibri"/>
                <a:cs typeface="Calibri"/>
              </a:rPr>
              <a:t>17</a:t>
            </a:r>
            <a:r>
              <a:rPr sz="750" spc="-4" dirty="0">
                <a:latin typeface="Calibri"/>
                <a:cs typeface="Calibri"/>
              </a:rPr>
              <a:t>-</a:t>
            </a:r>
            <a:r>
              <a:rPr sz="750" spc="-9" dirty="0">
                <a:latin typeface="Calibri"/>
                <a:cs typeface="Calibri"/>
              </a:rPr>
              <a:t>07</a:t>
            </a:r>
            <a:r>
              <a:rPr sz="750" spc="-4" dirty="0">
                <a:latin typeface="Calibri"/>
                <a:cs typeface="Calibri"/>
              </a:rPr>
              <a:t>-</a:t>
            </a:r>
            <a:r>
              <a:rPr sz="750" spc="-9" dirty="0">
                <a:latin typeface="Calibri"/>
                <a:cs typeface="Calibri"/>
              </a:rPr>
              <a:t>201</a:t>
            </a:r>
            <a:r>
              <a:rPr sz="750" spc="0" dirty="0">
                <a:latin typeface="Calibri"/>
                <a:cs typeface="Calibri"/>
              </a:rPr>
              <a:t>7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43" name="object 143"/>
          <p:cNvSpPr txBox="1"/>
          <p:nvPr/>
        </p:nvSpPr>
        <p:spPr>
          <a:xfrm>
            <a:off x="3330244" y="4168700"/>
            <a:ext cx="1688280" cy="210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365"/>
              </a:spcBef>
            </a:pPr>
            <a:r>
              <a:rPr sz="750" spc="32" dirty="0">
                <a:latin typeface="Calibri"/>
                <a:cs typeface="Calibri"/>
              </a:rPr>
              <a:t>C</a:t>
            </a:r>
            <a:r>
              <a:rPr sz="750" spc="-32" dirty="0">
                <a:latin typeface="Calibri"/>
                <a:cs typeface="Calibri"/>
              </a:rPr>
              <a:t>V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36" dirty="0">
                <a:latin typeface="Calibri"/>
                <a:cs typeface="Calibri"/>
              </a:rPr>
              <a:t> </a:t>
            </a:r>
            <a:r>
              <a:rPr sz="750" spc="-8" dirty="0">
                <a:latin typeface="Calibri"/>
                <a:cs typeface="Calibri"/>
              </a:rPr>
              <a:t>M</a:t>
            </a:r>
            <a:r>
              <a:rPr sz="750" spc="40" dirty="0">
                <a:latin typeface="Calibri"/>
                <a:cs typeface="Calibri"/>
              </a:rPr>
              <a:t>a</a:t>
            </a:r>
            <a:r>
              <a:rPr sz="750" spc="16" dirty="0">
                <a:latin typeface="Calibri"/>
                <a:cs typeface="Calibri"/>
              </a:rPr>
              <a:t>j</a:t>
            </a:r>
            <a:r>
              <a:rPr sz="750" spc="0" dirty="0">
                <a:latin typeface="Calibri"/>
                <a:cs typeface="Calibri"/>
              </a:rPr>
              <a:t>u</a:t>
            </a:r>
            <a:r>
              <a:rPr sz="750" spc="58" dirty="0">
                <a:latin typeface="Calibri"/>
                <a:cs typeface="Calibri"/>
              </a:rPr>
              <a:t> </a:t>
            </a:r>
            <a:r>
              <a:rPr sz="750" spc="-40" dirty="0">
                <a:latin typeface="Calibri"/>
                <a:cs typeface="Calibri"/>
              </a:rPr>
              <a:t>J</a:t>
            </a:r>
            <a:r>
              <a:rPr sz="750" spc="40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ya</a:t>
            </a:r>
            <a:r>
              <a:rPr sz="750" spc="64" dirty="0">
                <a:latin typeface="Calibri"/>
                <a:cs typeface="Calibri"/>
              </a:rPr>
              <a:t> </a:t>
            </a:r>
            <a:r>
              <a:rPr sz="750" spc="0" dirty="0">
                <a:latin typeface="Calibri"/>
                <a:cs typeface="Calibri"/>
              </a:rPr>
              <a:t>(</a:t>
            </a:r>
            <a:r>
              <a:rPr sz="750" spc="-9" dirty="0">
                <a:latin typeface="Calibri"/>
                <a:cs typeface="Calibri"/>
              </a:rPr>
              <a:t>M</a:t>
            </a:r>
            <a:r>
              <a:rPr sz="750" spc="25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25" dirty="0">
                <a:latin typeface="Calibri"/>
                <a:cs typeface="Calibri"/>
              </a:rPr>
              <a:t>la</a:t>
            </a:r>
            <a:r>
              <a:rPr sz="750" spc="29" dirty="0">
                <a:latin typeface="Calibri"/>
                <a:cs typeface="Calibri"/>
              </a:rPr>
              <a:t>n</a:t>
            </a:r>
            <a:r>
              <a:rPr sz="750" spc="25" dirty="0">
                <a:latin typeface="Calibri"/>
                <a:cs typeface="Calibri"/>
              </a:rPr>
              <a:t>i</a:t>
            </a:r>
            <a:r>
              <a:rPr sz="750" spc="0" dirty="0">
                <a:latin typeface="Calibri"/>
                <a:cs typeface="Calibri"/>
              </a:rPr>
              <a:t>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5018525" y="4168700"/>
            <a:ext cx="1711754" cy="210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405"/>
              </a:spcBef>
            </a:pPr>
            <a:r>
              <a:rPr sz="750" spc="7" dirty="0">
                <a:latin typeface="Calibri"/>
                <a:cs typeface="Calibri"/>
              </a:rPr>
              <a:t>B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39" dirty="0">
                <a:latin typeface="Calibri"/>
                <a:cs typeface="Calibri"/>
              </a:rPr>
              <a:t>la</a:t>
            </a:r>
            <a:r>
              <a:rPr sz="750" spc="47" dirty="0">
                <a:latin typeface="Calibri"/>
                <a:cs typeface="Calibri"/>
              </a:rPr>
              <a:t>n</a:t>
            </a:r>
            <a:r>
              <a:rPr sz="750" spc="15" dirty="0">
                <a:latin typeface="Calibri"/>
                <a:cs typeface="Calibri"/>
              </a:rPr>
              <a:t>j</a:t>
            </a:r>
            <a:r>
              <a:rPr sz="750" spc="0" dirty="0">
                <a:latin typeface="Calibri"/>
                <a:cs typeface="Calibri"/>
              </a:rPr>
              <a:t>a</a:t>
            </a:r>
            <a:r>
              <a:rPr sz="750" spc="95" dirty="0">
                <a:latin typeface="Calibri"/>
                <a:cs typeface="Calibri"/>
              </a:rPr>
              <a:t> </a:t>
            </a:r>
            <a:r>
              <a:rPr sz="750" spc="47" dirty="0">
                <a:latin typeface="Calibri"/>
                <a:cs typeface="Calibri"/>
              </a:rPr>
              <a:t>b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47" dirty="0">
                <a:latin typeface="Calibri"/>
                <a:cs typeface="Calibri"/>
              </a:rPr>
              <a:t>h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n</a:t>
            </a:r>
            <a:r>
              <a:rPr sz="750" spc="78" dirty="0">
                <a:latin typeface="Calibri"/>
                <a:cs typeface="Calibri"/>
              </a:rPr>
              <a:t> </a:t>
            </a:r>
            <a:r>
              <a:rPr sz="750" spc="29" dirty="0">
                <a:latin typeface="Calibri"/>
                <a:cs typeface="Calibri"/>
              </a:rPr>
              <a:t>p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29" dirty="0">
                <a:latin typeface="Calibri"/>
                <a:cs typeface="Calibri"/>
              </a:rPr>
              <a:t>n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25" dirty="0">
                <a:latin typeface="Calibri"/>
                <a:cs typeface="Calibri"/>
              </a:rPr>
              <a:t>li</a:t>
            </a:r>
            <a:r>
              <a:rPr sz="750" spc="14" dirty="0">
                <a:latin typeface="Calibri"/>
                <a:cs typeface="Calibri"/>
              </a:rPr>
              <a:t>t</a:t>
            </a:r>
            <a:r>
              <a:rPr sz="750" spc="25" dirty="0">
                <a:latin typeface="Calibri"/>
                <a:cs typeface="Calibri"/>
              </a:rPr>
              <a:t>ia</a:t>
            </a:r>
            <a:r>
              <a:rPr sz="750" spc="0" dirty="0">
                <a:latin typeface="Calibri"/>
                <a:cs typeface="Calibri"/>
              </a:rPr>
              <a:t>n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6730279" y="4168700"/>
            <a:ext cx="604247" cy="210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89851">
              <a:lnSpc>
                <a:spcPct val="101725"/>
              </a:lnSpc>
              <a:spcBef>
                <a:spcPts val="405"/>
              </a:spcBef>
            </a:pPr>
            <a:r>
              <a:rPr sz="750" spc="-9" dirty="0">
                <a:latin typeface="Calibri"/>
                <a:cs typeface="Calibri"/>
              </a:rPr>
              <a:t>004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40" name="object 140"/>
          <p:cNvSpPr txBox="1"/>
          <p:nvPr/>
        </p:nvSpPr>
        <p:spPr>
          <a:xfrm>
            <a:off x="7334526" y="4168700"/>
            <a:ext cx="952479" cy="210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9239">
              <a:lnSpc>
                <a:spcPct val="101725"/>
              </a:lnSpc>
              <a:spcBef>
                <a:spcPts val="405"/>
              </a:spcBef>
            </a:pPr>
            <a:r>
              <a:rPr sz="750" spc="-9" dirty="0">
                <a:latin typeface="Calibri"/>
                <a:cs typeface="Calibri"/>
              </a:rPr>
              <a:t>5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000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00</a:t>
            </a:r>
            <a:r>
              <a:rPr sz="750" spc="0" dirty="0">
                <a:latin typeface="Calibri"/>
                <a:cs typeface="Calibri"/>
              </a:rPr>
              <a:t>0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8287006" y="4168700"/>
            <a:ext cx="1068943" cy="210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92038">
              <a:lnSpc>
                <a:spcPct val="101725"/>
              </a:lnSpc>
              <a:spcBef>
                <a:spcPts val="405"/>
              </a:spcBef>
            </a:pPr>
            <a:r>
              <a:rPr sz="750" spc="-9" dirty="0">
                <a:latin typeface="Calibri"/>
                <a:cs typeface="Calibri"/>
              </a:rPr>
              <a:t>434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78</a:t>
            </a:r>
            <a:r>
              <a:rPr sz="750" spc="0" dirty="0">
                <a:latin typeface="Calibri"/>
                <a:cs typeface="Calibri"/>
              </a:rPr>
              <a:t>3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38" name="object 138"/>
          <p:cNvSpPr txBox="1"/>
          <p:nvPr/>
        </p:nvSpPr>
        <p:spPr>
          <a:xfrm>
            <a:off x="9355949" y="4168700"/>
            <a:ext cx="898567" cy="210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98789">
              <a:lnSpc>
                <a:spcPct val="101725"/>
              </a:lnSpc>
              <a:spcBef>
                <a:spcPts val="405"/>
              </a:spcBef>
            </a:pPr>
            <a:r>
              <a:rPr sz="750" spc="-9" dirty="0">
                <a:latin typeface="Calibri"/>
                <a:cs typeface="Calibri"/>
              </a:rPr>
              <a:t>65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21</a:t>
            </a:r>
            <a:r>
              <a:rPr sz="750" spc="0" dirty="0">
                <a:latin typeface="Calibri"/>
                <a:cs typeface="Calibri"/>
              </a:rPr>
              <a:t>7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10254517" y="4168700"/>
            <a:ext cx="104469" cy="210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6" name="object 136"/>
          <p:cNvSpPr txBox="1"/>
          <p:nvPr/>
        </p:nvSpPr>
        <p:spPr>
          <a:xfrm>
            <a:off x="1676400" y="4379031"/>
            <a:ext cx="135423" cy="210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5" name="object 135"/>
          <p:cNvSpPr txBox="1"/>
          <p:nvPr/>
        </p:nvSpPr>
        <p:spPr>
          <a:xfrm>
            <a:off x="1811823" y="4379031"/>
            <a:ext cx="511385" cy="210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00666" marR="191870" algn="ctr">
              <a:lnSpc>
                <a:spcPct val="101725"/>
              </a:lnSpc>
              <a:spcBef>
                <a:spcPts val="405"/>
              </a:spcBef>
            </a:pPr>
            <a:r>
              <a:rPr sz="750" spc="0" dirty="0">
                <a:latin typeface="Calibri"/>
                <a:cs typeface="Calibri"/>
              </a:rPr>
              <a:t>5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2323208" y="4379031"/>
            <a:ext cx="1007035" cy="210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405"/>
              </a:spcBef>
            </a:pPr>
            <a:r>
              <a:rPr sz="750" spc="-9" dirty="0">
                <a:latin typeface="Calibri"/>
                <a:cs typeface="Calibri"/>
              </a:rPr>
              <a:t>22</a:t>
            </a:r>
            <a:r>
              <a:rPr sz="750" spc="-4" dirty="0">
                <a:latin typeface="Calibri"/>
                <a:cs typeface="Calibri"/>
              </a:rPr>
              <a:t>-</a:t>
            </a:r>
            <a:r>
              <a:rPr sz="750" spc="-9" dirty="0">
                <a:latin typeface="Calibri"/>
                <a:cs typeface="Calibri"/>
              </a:rPr>
              <a:t>07</a:t>
            </a:r>
            <a:r>
              <a:rPr sz="750" spc="-4" dirty="0">
                <a:latin typeface="Calibri"/>
                <a:cs typeface="Calibri"/>
              </a:rPr>
              <a:t>-</a:t>
            </a:r>
            <a:r>
              <a:rPr sz="750" spc="-9" dirty="0">
                <a:latin typeface="Calibri"/>
                <a:cs typeface="Calibri"/>
              </a:rPr>
              <a:t>201</a:t>
            </a:r>
            <a:r>
              <a:rPr sz="750" spc="0" dirty="0">
                <a:latin typeface="Calibri"/>
                <a:cs typeface="Calibri"/>
              </a:rPr>
              <a:t>7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33" name="object 133"/>
          <p:cNvSpPr txBox="1"/>
          <p:nvPr/>
        </p:nvSpPr>
        <p:spPr>
          <a:xfrm>
            <a:off x="3330244" y="4379031"/>
            <a:ext cx="1688280" cy="210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365"/>
              </a:spcBef>
            </a:pPr>
            <a:r>
              <a:rPr sz="750" spc="32" dirty="0">
                <a:latin typeface="Calibri"/>
                <a:cs typeface="Calibri"/>
              </a:rPr>
              <a:t>C</a:t>
            </a:r>
            <a:r>
              <a:rPr sz="750" spc="-32" dirty="0">
                <a:latin typeface="Calibri"/>
                <a:cs typeface="Calibri"/>
              </a:rPr>
              <a:t>V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36" dirty="0">
                <a:latin typeface="Calibri"/>
                <a:cs typeface="Calibri"/>
              </a:rPr>
              <a:t> </a:t>
            </a:r>
            <a:r>
              <a:rPr sz="750" spc="-8" dirty="0">
                <a:latin typeface="Calibri"/>
                <a:cs typeface="Calibri"/>
              </a:rPr>
              <a:t>M</a:t>
            </a:r>
            <a:r>
              <a:rPr sz="750" spc="40" dirty="0">
                <a:latin typeface="Calibri"/>
                <a:cs typeface="Calibri"/>
              </a:rPr>
              <a:t>a</a:t>
            </a:r>
            <a:r>
              <a:rPr sz="750" spc="16" dirty="0">
                <a:latin typeface="Calibri"/>
                <a:cs typeface="Calibri"/>
              </a:rPr>
              <a:t>j</a:t>
            </a:r>
            <a:r>
              <a:rPr sz="750" spc="0" dirty="0">
                <a:latin typeface="Calibri"/>
                <a:cs typeface="Calibri"/>
              </a:rPr>
              <a:t>u</a:t>
            </a:r>
            <a:r>
              <a:rPr sz="750" spc="58" dirty="0">
                <a:latin typeface="Calibri"/>
                <a:cs typeface="Calibri"/>
              </a:rPr>
              <a:t> </a:t>
            </a:r>
            <a:r>
              <a:rPr sz="750" spc="-40" dirty="0">
                <a:latin typeface="Calibri"/>
                <a:cs typeface="Calibri"/>
              </a:rPr>
              <a:t>J</a:t>
            </a:r>
            <a:r>
              <a:rPr sz="750" spc="40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ya</a:t>
            </a:r>
            <a:r>
              <a:rPr sz="750" spc="64" dirty="0">
                <a:latin typeface="Calibri"/>
                <a:cs typeface="Calibri"/>
              </a:rPr>
              <a:t> </a:t>
            </a:r>
            <a:r>
              <a:rPr sz="750" spc="0" dirty="0">
                <a:latin typeface="Calibri"/>
                <a:cs typeface="Calibri"/>
              </a:rPr>
              <a:t>(</a:t>
            </a:r>
            <a:r>
              <a:rPr sz="750" spc="-9" dirty="0">
                <a:latin typeface="Calibri"/>
                <a:cs typeface="Calibri"/>
              </a:rPr>
              <a:t>M</a:t>
            </a:r>
            <a:r>
              <a:rPr sz="750" spc="25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25" dirty="0">
                <a:latin typeface="Calibri"/>
                <a:cs typeface="Calibri"/>
              </a:rPr>
              <a:t>la</a:t>
            </a:r>
            <a:r>
              <a:rPr sz="750" spc="29" dirty="0">
                <a:latin typeface="Calibri"/>
                <a:cs typeface="Calibri"/>
              </a:rPr>
              <a:t>n</a:t>
            </a:r>
            <a:r>
              <a:rPr sz="750" spc="25" dirty="0">
                <a:latin typeface="Calibri"/>
                <a:cs typeface="Calibri"/>
              </a:rPr>
              <a:t>i</a:t>
            </a:r>
            <a:r>
              <a:rPr sz="750" spc="0" dirty="0">
                <a:latin typeface="Calibri"/>
                <a:cs typeface="Calibri"/>
              </a:rPr>
              <a:t>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32" name="object 132"/>
          <p:cNvSpPr txBox="1"/>
          <p:nvPr/>
        </p:nvSpPr>
        <p:spPr>
          <a:xfrm>
            <a:off x="5018525" y="4379031"/>
            <a:ext cx="1711754" cy="210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405"/>
              </a:spcBef>
            </a:pPr>
            <a:r>
              <a:rPr sz="750" spc="7" dirty="0">
                <a:latin typeface="Calibri"/>
                <a:cs typeface="Calibri"/>
              </a:rPr>
              <a:t>B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39" dirty="0">
                <a:latin typeface="Calibri"/>
                <a:cs typeface="Calibri"/>
              </a:rPr>
              <a:t>la</a:t>
            </a:r>
            <a:r>
              <a:rPr sz="750" spc="47" dirty="0">
                <a:latin typeface="Calibri"/>
                <a:cs typeface="Calibri"/>
              </a:rPr>
              <a:t>n</a:t>
            </a:r>
            <a:r>
              <a:rPr sz="750" spc="15" dirty="0">
                <a:latin typeface="Calibri"/>
                <a:cs typeface="Calibri"/>
              </a:rPr>
              <a:t>j</a:t>
            </a:r>
            <a:r>
              <a:rPr sz="750" spc="0" dirty="0">
                <a:latin typeface="Calibri"/>
                <a:cs typeface="Calibri"/>
              </a:rPr>
              <a:t>a</a:t>
            </a:r>
            <a:r>
              <a:rPr sz="750" spc="95" dirty="0">
                <a:latin typeface="Calibri"/>
                <a:cs typeface="Calibri"/>
              </a:rPr>
              <a:t> </a:t>
            </a:r>
            <a:r>
              <a:rPr sz="750" spc="47" dirty="0">
                <a:latin typeface="Calibri"/>
                <a:cs typeface="Calibri"/>
              </a:rPr>
              <a:t>b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47" dirty="0">
                <a:latin typeface="Calibri"/>
                <a:cs typeface="Calibri"/>
              </a:rPr>
              <a:t>h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n</a:t>
            </a:r>
            <a:r>
              <a:rPr sz="750" spc="78" dirty="0">
                <a:latin typeface="Calibri"/>
                <a:cs typeface="Calibri"/>
              </a:rPr>
              <a:t> </a:t>
            </a:r>
            <a:r>
              <a:rPr sz="750" spc="29" dirty="0">
                <a:latin typeface="Calibri"/>
                <a:cs typeface="Calibri"/>
              </a:rPr>
              <a:t>p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29" dirty="0">
                <a:latin typeface="Calibri"/>
                <a:cs typeface="Calibri"/>
              </a:rPr>
              <a:t>n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25" dirty="0">
                <a:latin typeface="Calibri"/>
                <a:cs typeface="Calibri"/>
              </a:rPr>
              <a:t>li</a:t>
            </a:r>
            <a:r>
              <a:rPr sz="750" spc="14" dirty="0">
                <a:latin typeface="Calibri"/>
                <a:cs typeface="Calibri"/>
              </a:rPr>
              <a:t>t</a:t>
            </a:r>
            <a:r>
              <a:rPr sz="750" spc="25" dirty="0">
                <a:latin typeface="Calibri"/>
                <a:cs typeface="Calibri"/>
              </a:rPr>
              <a:t>ia</a:t>
            </a:r>
            <a:r>
              <a:rPr sz="750" spc="0" dirty="0">
                <a:latin typeface="Calibri"/>
                <a:cs typeface="Calibri"/>
              </a:rPr>
              <a:t>n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31" name="object 131"/>
          <p:cNvSpPr txBox="1"/>
          <p:nvPr/>
        </p:nvSpPr>
        <p:spPr>
          <a:xfrm>
            <a:off x="6730279" y="4379031"/>
            <a:ext cx="604247" cy="210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89851">
              <a:lnSpc>
                <a:spcPct val="101725"/>
              </a:lnSpc>
              <a:spcBef>
                <a:spcPts val="405"/>
              </a:spcBef>
            </a:pPr>
            <a:r>
              <a:rPr sz="750" spc="-9" dirty="0">
                <a:latin typeface="Calibri"/>
                <a:cs typeface="Calibri"/>
              </a:rPr>
              <a:t>005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30" name="object 130"/>
          <p:cNvSpPr txBox="1"/>
          <p:nvPr/>
        </p:nvSpPr>
        <p:spPr>
          <a:xfrm>
            <a:off x="7334526" y="4379031"/>
            <a:ext cx="952479" cy="210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9239">
              <a:lnSpc>
                <a:spcPct val="101725"/>
              </a:lnSpc>
              <a:spcBef>
                <a:spcPts val="405"/>
              </a:spcBef>
            </a:pPr>
            <a:r>
              <a:rPr sz="750" spc="-9" dirty="0">
                <a:latin typeface="Calibri"/>
                <a:cs typeface="Calibri"/>
              </a:rPr>
              <a:t>9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000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00</a:t>
            </a:r>
            <a:r>
              <a:rPr sz="750" spc="0" dirty="0">
                <a:latin typeface="Calibri"/>
                <a:cs typeface="Calibri"/>
              </a:rPr>
              <a:t>0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29" name="object 129"/>
          <p:cNvSpPr txBox="1"/>
          <p:nvPr/>
        </p:nvSpPr>
        <p:spPr>
          <a:xfrm>
            <a:off x="8287006" y="4379031"/>
            <a:ext cx="1068943" cy="210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92038">
              <a:lnSpc>
                <a:spcPct val="101725"/>
              </a:lnSpc>
              <a:spcBef>
                <a:spcPts val="405"/>
              </a:spcBef>
            </a:pPr>
            <a:r>
              <a:rPr sz="750" spc="-9" dirty="0">
                <a:latin typeface="Calibri"/>
                <a:cs typeface="Calibri"/>
              </a:rPr>
              <a:t>782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60</a:t>
            </a:r>
            <a:r>
              <a:rPr sz="750" spc="0" dirty="0">
                <a:latin typeface="Calibri"/>
                <a:cs typeface="Calibri"/>
              </a:rPr>
              <a:t>9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28" name="object 128"/>
          <p:cNvSpPr txBox="1"/>
          <p:nvPr/>
        </p:nvSpPr>
        <p:spPr>
          <a:xfrm>
            <a:off x="9355949" y="4379031"/>
            <a:ext cx="898567" cy="210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21405">
              <a:lnSpc>
                <a:spcPct val="101725"/>
              </a:lnSpc>
              <a:spcBef>
                <a:spcPts val="405"/>
              </a:spcBef>
            </a:pPr>
            <a:r>
              <a:rPr sz="750" spc="-9" dirty="0">
                <a:latin typeface="Calibri"/>
                <a:cs typeface="Calibri"/>
              </a:rPr>
              <a:t>117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39</a:t>
            </a:r>
            <a:r>
              <a:rPr sz="750" spc="0" dirty="0">
                <a:latin typeface="Calibri"/>
                <a:cs typeface="Calibri"/>
              </a:rPr>
              <a:t>1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27" name="object 127"/>
          <p:cNvSpPr txBox="1"/>
          <p:nvPr/>
        </p:nvSpPr>
        <p:spPr>
          <a:xfrm>
            <a:off x="10254517" y="4379031"/>
            <a:ext cx="104469" cy="2102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6" name="object 126"/>
          <p:cNvSpPr txBox="1"/>
          <p:nvPr/>
        </p:nvSpPr>
        <p:spPr>
          <a:xfrm>
            <a:off x="1676400" y="4589280"/>
            <a:ext cx="135423" cy="210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5" name="object 125"/>
          <p:cNvSpPr txBox="1"/>
          <p:nvPr/>
        </p:nvSpPr>
        <p:spPr>
          <a:xfrm>
            <a:off x="1811823" y="4589280"/>
            <a:ext cx="511385" cy="210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97053">
              <a:lnSpc>
                <a:spcPct val="101725"/>
              </a:lnSpc>
              <a:spcBef>
                <a:spcPts val="405"/>
              </a:spcBef>
            </a:pPr>
            <a:r>
              <a:rPr sz="750" spc="47" dirty="0">
                <a:latin typeface="Calibri"/>
                <a:cs typeface="Calibri"/>
              </a:rPr>
              <a:t>d</a:t>
            </a:r>
            <a:r>
              <a:rPr sz="750" spc="15" dirty="0">
                <a:latin typeface="Calibri"/>
                <a:cs typeface="Calibri"/>
              </a:rPr>
              <a:t>s</a:t>
            </a:r>
            <a:r>
              <a:rPr sz="750" spc="23" dirty="0">
                <a:latin typeface="Calibri"/>
                <a:cs typeface="Calibri"/>
              </a:rPr>
              <a:t>t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7" dirty="0">
                <a:latin typeface="Calibri"/>
                <a:cs typeface="Calibri"/>
              </a:rPr>
              <a:t>.</a:t>
            </a:r>
            <a:r>
              <a:rPr sz="750" spc="0" dirty="0">
                <a:latin typeface="Calibri"/>
                <a:cs typeface="Calibri"/>
              </a:rPr>
              <a:t>.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24" name="object 124"/>
          <p:cNvSpPr txBox="1"/>
          <p:nvPr/>
        </p:nvSpPr>
        <p:spPr>
          <a:xfrm>
            <a:off x="2323208" y="4589280"/>
            <a:ext cx="1007035" cy="210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3" name="object 123"/>
          <p:cNvSpPr txBox="1"/>
          <p:nvPr/>
        </p:nvSpPr>
        <p:spPr>
          <a:xfrm>
            <a:off x="3330244" y="4589280"/>
            <a:ext cx="1688280" cy="210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2" name="object 122"/>
          <p:cNvSpPr txBox="1"/>
          <p:nvPr/>
        </p:nvSpPr>
        <p:spPr>
          <a:xfrm>
            <a:off x="5018525" y="4589280"/>
            <a:ext cx="1711754" cy="210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1" name="object 121"/>
          <p:cNvSpPr txBox="1"/>
          <p:nvPr/>
        </p:nvSpPr>
        <p:spPr>
          <a:xfrm>
            <a:off x="6730279" y="4589280"/>
            <a:ext cx="604247" cy="210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0" name="object 120"/>
          <p:cNvSpPr txBox="1"/>
          <p:nvPr/>
        </p:nvSpPr>
        <p:spPr>
          <a:xfrm>
            <a:off x="7334526" y="4589280"/>
            <a:ext cx="952479" cy="210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9" name="object 119"/>
          <p:cNvSpPr txBox="1"/>
          <p:nvPr/>
        </p:nvSpPr>
        <p:spPr>
          <a:xfrm>
            <a:off x="8287006" y="4589280"/>
            <a:ext cx="1068943" cy="210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8" name="object 118"/>
          <p:cNvSpPr txBox="1"/>
          <p:nvPr/>
        </p:nvSpPr>
        <p:spPr>
          <a:xfrm>
            <a:off x="9355949" y="4589280"/>
            <a:ext cx="898567" cy="210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7" name="object 117"/>
          <p:cNvSpPr txBox="1"/>
          <p:nvPr/>
        </p:nvSpPr>
        <p:spPr>
          <a:xfrm>
            <a:off x="10254517" y="4589280"/>
            <a:ext cx="104469" cy="2103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6" name="object 116"/>
          <p:cNvSpPr txBox="1"/>
          <p:nvPr/>
        </p:nvSpPr>
        <p:spPr>
          <a:xfrm>
            <a:off x="1676400" y="4799611"/>
            <a:ext cx="135423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5" name="object 115"/>
          <p:cNvSpPr txBox="1"/>
          <p:nvPr/>
        </p:nvSpPr>
        <p:spPr>
          <a:xfrm>
            <a:off x="1811823" y="4799611"/>
            <a:ext cx="5522703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330750" marR="2323803" algn="ctr">
              <a:lnSpc>
                <a:spcPct val="101725"/>
              </a:lnSpc>
              <a:spcBef>
                <a:spcPts val="50"/>
              </a:spcBef>
            </a:pPr>
            <a:r>
              <a:rPr sz="750" spc="-40" dirty="0">
                <a:latin typeface="Calibri"/>
                <a:cs typeface="Calibri"/>
              </a:rPr>
              <a:t>J</a:t>
            </a:r>
            <a:r>
              <a:rPr sz="750" spc="16" dirty="0">
                <a:latin typeface="Calibri"/>
                <a:cs typeface="Calibri"/>
              </a:rPr>
              <a:t>U</a:t>
            </a:r>
            <a:r>
              <a:rPr sz="750" spc="-8" dirty="0">
                <a:latin typeface="Calibri"/>
                <a:cs typeface="Calibri"/>
              </a:rPr>
              <a:t>M</a:t>
            </a:r>
            <a:r>
              <a:rPr sz="750" spc="-40" dirty="0">
                <a:latin typeface="Calibri"/>
                <a:cs typeface="Calibri"/>
              </a:rPr>
              <a:t>L</a:t>
            </a:r>
            <a:r>
              <a:rPr sz="750" spc="40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H</a:t>
            </a:r>
            <a:r>
              <a:rPr sz="750" spc="11" dirty="0">
                <a:latin typeface="Calibri"/>
                <a:cs typeface="Calibri"/>
              </a:rPr>
              <a:t> </a:t>
            </a:r>
            <a:r>
              <a:rPr sz="750" spc="0" dirty="0">
                <a:latin typeface="Calibri"/>
                <a:cs typeface="Calibri"/>
              </a:rPr>
              <a:t>(</a:t>
            </a:r>
            <a:r>
              <a:rPr sz="750" spc="4" dirty="0">
                <a:latin typeface="Calibri"/>
                <a:cs typeface="Calibri"/>
              </a:rPr>
              <a:t>R</a:t>
            </a:r>
            <a:r>
              <a:rPr sz="750" spc="29" dirty="0">
                <a:latin typeface="Calibri"/>
                <a:cs typeface="Calibri"/>
              </a:rPr>
              <a:t>p</a:t>
            </a:r>
            <a:r>
              <a:rPr sz="750" spc="0" dirty="0">
                <a:latin typeface="Calibri"/>
                <a:cs typeface="Calibri"/>
              </a:rPr>
              <a:t>)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14" name="object 114"/>
          <p:cNvSpPr txBox="1"/>
          <p:nvPr/>
        </p:nvSpPr>
        <p:spPr>
          <a:xfrm>
            <a:off x="7334526" y="4799611"/>
            <a:ext cx="952479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81854">
              <a:lnSpc>
                <a:spcPct val="101725"/>
              </a:lnSpc>
              <a:spcBef>
                <a:spcPts val="90"/>
              </a:spcBef>
            </a:pPr>
            <a:r>
              <a:rPr sz="750" spc="-9" dirty="0">
                <a:latin typeface="Calibri"/>
                <a:cs typeface="Calibri"/>
              </a:rPr>
              <a:t>44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000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00</a:t>
            </a:r>
            <a:r>
              <a:rPr sz="750" spc="0" dirty="0">
                <a:latin typeface="Calibri"/>
                <a:cs typeface="Calibri"/>
              </a:rPr>
              <a:t>0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8287006" y="4799611"/>
            <a:ext cx="1068943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75574">
              <a:lnSpc>
                <a:spcPct val="101725"/>
              </a:lnSpc>
              <a:spcBef>
                <a:spcPts val="90"/>
              </a:spcBef>
            </a:pPr>
            <a:r>
              <a:rPr sz="750" spc="-9" dirty="0">
                <a:latin typeface="Calibri"/>
                <a:cs typeface="Calibri"/>
              </a:rPr>
              <a:t>3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826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08</a:t>
            </a:r>
            <a:r>
              <a:rPr sz="750" spc="0" dirty="0">
                <a:latin typeface="Calibri"/>
                <a:cs typeface="Calibri"/>
              </a:rPr>
              <a:t>7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12" name="object 112"/>
          <p:cNvSpPr txBox="1"/>
          <p:nvPr/>
        </p:nvSpPr>
        <p:spPr>
          <a:xfrm>
            <a:off x="9355949" y="4799611"/>
            <a:ext cx="898567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21405">
              <a:lnSpc>
                <a:spcPct val="101725"/>
              </a:lnSpc>
              <a:spcBef>
                <a:spcPts val="90"/>
              </a:spcBef>
            </a:pPr>
            <a:r>
              <a:rPr sz="750" spc="-9" dirty="0">
                <a:latin typeface="Calibri"/>
                <a:cs typeface="Calibri"/>
              </a:rPr>
              <a:t>573</a:t>
            </a:r>
            <a:r>
              <a:rPr sz="750" spc="0" dirty="0">
                <a:latin typeface="Calibri"/>
                <a:cs typeface="Calibri"/>
              </a:rPr>
              <a:t>.</a:t>
            </a:r>
            <a:r>
              <a:rPr sz="750" spc="-9" dirty="0">
                <a:latin typeface="Calibri"/>
                <a:cs typeface="Calibri"/>
              </a:rPr>
              <a:t>91</a:t>
            </a:r>
            <a:r>
              <a:rPr sz="750" spc="0" dirty="0">
                <a:latin typeface="Calibri"/>
                <a:cs typeface="Calibri"/>
              </a:rPr>
              <a:t>3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10254517" y="4799611"/>
            <a:ext cx="104469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0" name="object 110"/>
          <p:cNvSpPr txBox="1"/>
          <p:nvPr/>
        </p:nvSpPr>
        <p:spPr>
          <a:xfrm>
            <a:off x="1676400" y="4929662"/>
            <a:ext cx="135423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9" name="object 109"/>
          <p:cNvSpPr txBox="1"/>
          <p:nvPr/>
        </p:nvSpPr>
        <p:spPr>
          <a:xfrm>
            <a:off x="1811823" y="4929662"/>
            <a:ext cx="511385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8" name="object 108"/>
          <p:cNvSpPr txBox="1"/>
          <p:nvPr/>
        </p:nvSpPr>
        <p:spPr>
          <a:xfrm>
            <a:off x="2323208" y="4929662"/>
            <a:ext cx="1007035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7" name="object 107"/>
          <p:cNvSpPr txBox="1"/>
          <p:nvPr/>
        </p:nvSpPr>
        <p:spPr>
          <a:xfrm>
            <a:off x="3330244" y="4929662"/>
            <a:ext cx="239893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6" name="object 106"/>
          <p:cNvSpPr txBox="1"/>
          <p:nvPr/>
        </p:nvSpPr>
        <p:spPr>
          <a:xfrm>
            <a:off x="3570137" y="4929662"/>
            <a:ext cx="201458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5" name="object 105"/>
          <p:cNvSpPr txBox="1"/>
          <p:nvPr/>
        </p:nvSpPr>
        <p:spPr>
          <a:xfrm>
            <a:off x="3771596" y="4929662"/>
            <a:ext cx="1246928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4" name="object 104"/>
          <p:cNvSpPr txBox="1"/>
          <p:nvPr/>
        </p:nvSpPr>
        <p:spPr>
          <a:xfrm>
            <a:off x="5018525" y="4929662"/>
            <a:ext cx="1711754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3" name="object 103"/>
          <p:cNvSpPr txBox="1"/>
          <p:nvPr/>
        </p:nvSpPr>
        <p:spPr>
          <a:xfrm>
            <a:off x="6730279" y="4929662"/>
            <a:ext cx="604247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2" name="object 102"/>
          <p:cNvSpPr txBox="1"/>
          <p:nvPr/>
        </p:nvSpPr>
        <p:spPr>
          <a:xfrm>
            <a:off x="7334526" y="4929662"/>
            <a:ext cx="952479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1" name="object 101"/>
          <p:cNvSpPr txBox="1"/>
          <p:nvPr/>
        </p:nvSpPr>
        <p:spPr>
          <a:xfrm>
            <a:off x="8287006" y="4929662"/>
            <a:ext cx="1068943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0" name="object 100"/>
          <p:cNvSpPr txBox="1"/>
          <p:nvPr/>
        </p:nvSpPr>
        <p:spPr>
          <a:xfrm>
            <a:off x="9355949" y="4929662"/>
            <a:ext cx="898567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9" name="object 99"/>
          <p:cNvSpPr txBox="1"/>
          <p:nvPr/>
        </p:nvSpPr>
        <p:spPr>
          <a:xfrm>
            <a:off x="10254517" y="4929662"/>
            <a:ext cx="104469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8" name="object 98"/>
          <p:cNvSpPr txBox="1"/>
          <p:nvPr/>
        </p:nvSpPr>
        <p:spPr>
          <a:xfrm>
            <a:off x="1676400" y="5059879"/>
            <a:ext cx="135423" cy="30036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7" name="object 97"/>
          <p:cNvSpPr txBox="1"/>
          <p:nvPr/>
        </p:nvSpPr>
        <p:spPr>
          <a:xfrm>
            <a:off x="1811823" y="5059879"/>
            <a:ext cx="8442693" cy="30036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409"/>
              </a:spcBef>
            </a:pPr>
            <a:r>
              <a:rPr sz="750" spc="7" dirty="0">
                <a:latin typeface="Calibri"/>
                <a:cs typeface="Calibri"/>
              </a:rPr>
              <a:t>B</a:t>
            </a:r>
            <a:r>
              <a:rPr sz="750" spc="47" dirty="0">
                <a:latin typeface="Calibri"/>
                <a:cs typeface="Calibri"/>
              </a:rPr>
              <a:t>u</a:t>
            </a:r>
            <a:r>
              <a:rPr sz="750" spc="-7" dirty="0">
                <a:latin typeface="Calibri"/>
                <a:cs typeface="Calibri"/>
              </a:rPr>
              <a:t>k</a:t>
            </a:r>
            <a:r>
              <a:rPr sz="750" spc="23" dirty="0">
                <a:latin typeface="Calibri"/>
                <a:cs typeface="Calibri"/>
              </a:rPr>
              <a:t>t</a:t>
            </a:r>
            <a:r>
              <a:rPr sz="750" spc="39" dirty="0">
                <a:latin typeface="Calibri"/>
                <a:cs typeface="Calibri"/>
              </a:rPr>
              <a:t>i</a:t>
            </a:r>
            <a:r>
              <a:rPr sz="750" spc="-7" dirty="0">
                <a:latin typeface="Calibri"/>
                <a:cs typeface="Calibri"/>
              </a:rPr>
              <a:t>-</a:t>
            </a:r>
            <a:r>
              <a:rPr sz="750" spc="47" dirty="0">
                <a:latin typeface="Calibri"/>
                <a:cs typeface="Calibri"/>
              </a:rPr>
              <a:t>bu</a:t>
            </a:r>
            <a:r>
              <a:rPr sz="750" spc="-7" dirty="0">
                <a:latin typeface="Calibri"/>
                <a:cs typeface="Calibri"/>
              </a:rPr>
              <a:t>k</a:t>
            </a:r>
            <a:r>
              <a:rPr sz="750" spc="23" dirty="0">
                <a:latin typeface="Calibri"/>
                <a:cs typeface="Calibri"/>
              </a:rPr>
              <a:t>t</a:t>
            </a:r>
            <a:r>
              <a:rPr sz="750" spc="0" dirty="0">
                <a:latin typeface="Calibri"/>
                <a:cs typeface="Calibri"/>
              </a:rPr>
              <a:t>i</a:t>
            </a:r>
            <a:r>
              <a:rPr sz="750" spc="116" dirty="0">
                <a:latin typeface="Calibri"/>
                <a:cs typeface="Calibri"/>
              </a:rPr>
              <a:t> </a:t>
            </a:r>
            <a:r>
              <a:rPr sz="750" spc="47" dirty="0">
                <a:latin typeface="Calibri"/>
                <a:cs typeface="Calibri"/>
              </a:rPr>
              <a:t>p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47" dirty="0">
                <a:latin typeface="Calibri"/>
                <a:cs typeface="Calibri"/>
              </a:rPr>
              <a:t>n</a:t>
            </a:r>
            <a:r>
              <a:rPr sz="750" spc="-39" dirty="0">
                <a:latin typeface="Calibri"/>
                <a:cs typeface="Calibri"/>
              </a:rPr>
              <a:t>g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39" dirty="0">
                <a:latin typeface="Calibri"/>
                <a:cs typeface="Calibri"/>
              </a:rPr>
              <a:t>l</a:t>
            </a:r>
            <a:r>
              <a:rPr sz="750" spc="47" dirty="0">
                <a:latin typeface="Calibri"/>
                <a:cs typeface="Calibri"/>
              </a:rPr>
              <a:t>u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r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n</a:t>
            </a:r>
            <a:r>
              <a:rPr sz="750" spc="137" dirty="0">
                <a:latin typeface="Calibri"/>
                <a:cs typeface="Calibri"/>
              </a:rPr>
              <a:t> 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47" dirty="0">
                <a:latin typeface="Calibri"/>
                <a:cs typeface="Calibri"/>
              </a:rPr>
              <a:t>n</a:t>
            </a:r>
            <a:r>
              <a:rPr sz="750" spc="-39" dirty="0">
                <a:latin typeface="Calibri"/>
                <a:cs typeface="Calibri"/>
              </a:rPr>
              <a:t>gg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r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n</a:t>
            </a:r>
            <a:r>
              <a:rPr sz="750" spc="147" dirty="0">
                <a:latin typeface="Calibri"/>
                <a:cs typeface="Calibri"/>
              </a:rPr>
              <a:t> </a:t>
            </a:r>
            <a:r>
              <a:rPr sz="750" spc="23" dirty="0">
                <a:latin typeface="Calibri"/>
                <a:cs typeface="Calibri"/>
              </a:rPr>
              <a:t>t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7" dirty="0">
                <a:latin typeface="Calibri"/>
                <a:cs typeface="Calibri"/>
              </a:rPr>
              <a:t>r</a:t>
            </a:r>
            <a:r>
              <a:rPr sz="750" spc="15" dirty="0">
                <a:latin typeface="Calibri"/>
                <a:cs typeface="Calibri"/>
              </a:rPr>
              <a:t>s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47" dirty="0">
                <a:latin typeface="Calibri"/>
                <a:cs typeface="Calibri"/>
              </a:rPr>
              <a:t>bu</a:t>
            </a:r>
            <a:r>
              <a:rPr sz="750" spc="0" dirty="0">
                <a:latin typeface="Calibri"/>
                <a:cs typeface="Calibri"/>
              </a:rPr>
              <a:t>t</a:t>
            </a:r>
            <a:r>
              <a:rPr sz="750" spc="102" dirty="0">
                <a:latin typeface="Calibri"/>
                <a:cs typeface="Calibri"/>
              </a:rPr>
              <a:t> </a:t>
            </a:r>
            <a:r>
              <a:rPr sz="750" spc="47" dirty="0">
                <a:latin typeface="Calibri"/>
                <a:cs typeface="Calibri"/>
              </a:rPr>
              <a:t>d</a:t>
            </a:r>
            <a:r>
              <a:rPr sz="750" spc="39" dirty="0">
                <a:latin typeface="Calibri"/>
                <a:cs typeface="Calibri"/>
              </a:rPr>
              <a:t>ia</a:t>
            </a:r>
            <a:r>
              <a:rPr sz="750" spc="23" dirty="0">
                <a:latin typeface="Calibri"/>
                <a:cs typeface="Calibri"/>
              </a:rPr>
              <a:t>t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s</a:t>
            </a:r>
            <a:r>
              <a:rPr sz="750" spc="49" dirty="0">
                <a:latin typeface="Calibri"/>
                <a:cs typeface="Calibri"/>
              </a:rPr>
              <a:t> 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47" dirty="0">
                <a:latin typeface="Calibri"/>
                <a:cs typeface="Calibri"/>
              </a:rPr>
              <a:t>d</a:t>
            </a:r>
            <a:r>
              <a:rPr sz="750" spc="39" dirty="0">
                <a:latin typeface="Calibri"/>
                <a:cs typeface="Calibri"/>
              </a:rPr>
              <a:t>ala</a:t>
            </a:r>
            <a:r>
              <a:rPr sz="750" spc="0" dirty="0">
                <a:latin typeface="Calibri"/>
                <a:cs typeface="Calibri"/>
              </a:rPr>
              <a:t>h</a:t>
            </a:r>
            <a:r>
              <a:rPr sz="750" spc="72" dirty="0">
                <a:latin typeface="Calibri"/>
                <a:cs typeface="Calibri"/>
              </a:rPr>
              <a:t> 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15" dirty="0">
                <a:latin typeface="Calibri"/>
                <a:cs typeface="Calibri"/>
              </a:rPr>
              <a:t>s</a:t>
            </a:r>
            <a:r>
              <a:rPr sz="750" spc="39" dirty="0">
                <a:latin typeface="Calibri"/>
                <a:cs typeface="Calibri"/>
              </a:rPr>
              <a:t>l</a:t>
            </a:r>
            <a:r>
              <a:rPr sz="750" spc="0" dirty="0">
                <a:latin typeface="Calibri"/>
                <a:cs typeface="Calibri"/>
              </a:rPr>
              <a:t>i</a:t>
            </a:r>
            <a:r>
              <a:rPr sz="750" spc="66" dirty="0">
                <a:latin typeface="Calibri"/>
                <a:cs typeface="Calibri"/>
              </a:rPr>
              <a:t> </a:t>
            </a:r>
            <a:r>
              <a:rPr sz="750" spc="0" dirty="0">
                <a:latin typeface="Calibri"/>
                <a:cs typeface="Calibri"/>
              </a:rPr>
              <a:t>y</a:t>
            </a:r>
            <a:r>
              <a:rPr sz="750" spc="31" dirty="0">
                <a:latin typeface="Calibri"/>
                <a:cs typeface="Calibri"/>
              </a:rPr>
              <a:t>a</a:t>
            </a:r>
            <a:r>
              <a:rPr sz="750" spc="47" dirty="0">
                <a:latin typeface="Calibri"/>
                <a:cs typeface="Calibri"/>
              </a:rPr>
              <a:t>n</a:t>
            </a:r>
            <a:r>
              <a:rPr sz="750" spc="0" dirty="0">
                <a:latin typeface="Calibri"/>
                <a:cs typeface="Calibri"/>
              </a:rPr>
              <a:t>g</a:t>
            </a:r>
            <a:r>
              <a:rPr sz="750" spc="40" dirty="0">
                <a:latin typeface="Calibri"/>
                <a:cs typeface="Calibri"/>
              </a:rPr>
              <a:t> </a:t>
            </a:r>
            <a:r>
              <a:rPr sz="750" spc="47" dirty="0">
                <a:latin typeface="Calibri"/>
                <a:cs typeface="Calibri"/>
              </a:rPr>
              <a:t>d</a:t>
            </a:r>
            <a:r>
              <a:rPr sz="750" spc="39" dirty="0">
                <a:latin typeface="Calibri"/>
                <a:cs typeface="Calibri"/>
              </a:rPr>
              <a:t>i</a:t>
            </a:r>
            <a:r>
              <a:rPr sz="750" spc="15" dirty="0">
                <a:latin typeface="Calibri"/>
                <a:cs typeface="Calibri"/>
              </a:rPr>
              <a:t>s</a:t>
            </a:r>
            <a:r>
              <a:rPr sz="750" spc="39" dirty="0">
                <a:latin typeface="Calibri"/>
                <a:cs typeface="Calibri"/>
              </a:rPr>
              <a:t>i</a:t>
            </a:r>
            <a:r>
              <a:rPr sz="750" spc="0" dirty="0">
                <a:latin typeface="Calibri"/>
                <a:cs typeface="Calibri"/>
              </a:rPr>
              <a:t>m</a:t>
            </a:r>
            <a:r>
              <a:rPr sz="750" spc="47" dirty="0">
                <a:latin typeface="Calibri"/>
                <a:cs typeface="Calibri"/>
              </a:rPr>
              <a:t>p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n</a:t>
            </a:r>
            <a:r>
              <a:rPr sz="750" spc="93" dirty="0">
                <a:latin typeface="Calibri"/>
                <a:cs typeface="Calibri"/>
              </a:rPr>
              <a:t> </a:t>
            </a:r>
            <a:r>
              <a:rPr sz="750" spc="39" dirty="0">
                <a:latin typeface="Calibri"/>
                <a:cs typeface="Calibri"/>
              </a:rPr>
              <a:t>ol</a:t>
            </a:r>
            <a:r>
              <a:rPr sz="750" spc="0" dirty="0">
                <a:latin typeface="Calibri"/>
                <a:cs typeface="Calibri"/>
              </a:rPr>
              <a:t>eh</a:t>
            </a:r>
            <a:r>
              <a:rPr sz="750" spc="90" dirty="0">
                <a:latin typeface="Calibri"/>
                <a:cs typeface="Calibri"/>
              </a:rPr>
              <a:t> </a:t>
            </a:r>
            <a:r>
              <a:rPr sz="750" spc="-39" dirty="0">
                <a:latin typeface="Calibri"/>
                <a:cs typeface="Calibri"/>
              </a:rPr>
              <a:t>L</a:t>
            </a:r>
            <a:r>
              <a:rPr sz="750" spc="0" dirty="0">
                <a:latin typeface="Calibri"/>
                <a:cs typeface="Calibri"/>
              </a:rPr>
              <a:t>em</a:t>
            </a:r>
            <a:r>
              <a:rPr sz="750" spc="55" dirty="0">
                <a:latin typeface="Calibri"/>
                <a:cs typeface="Calibri"/>
              </a:rPr>
              <a:t>b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-39" dirty="0">
                <a:latin typeface="Calibri"/>
                <a:cs typeface="Calibri"/>
              </a:rPr>
              <a:t>g</a:t>
            </a:r>
            <a:r>
              <a:rPr sz="750" spc="0" dirty="0">
                <a:latin typeface="Calibri"/>
                <a:cs typeface="Calibri"/>
              </a:rPr>
              <a:t>a</a:t>
            </a:r>
            <a:r>
              <a:rPr sz="750" spc="165" dirty="0">
                <a:latin typeface="Calibri"/>
                <a:cs typeface="Calibri"/>
              </a:rPr>
              <a:t> </a:t>
            </a:r>
            <a:r>
              <a:rPr sz="750" spc="-31" dirty="0">
                <a:latin typeface="Calibri"/>
                <a:cs typeface="Calibri"/>
              </a:rPr>
              <a:t>P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47" dirty="0">
                <a:latin typeface="Calibri"/>
                <a:cs typeface="Calibri"/>
              </a:rPr>
              <a:t>n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39" dirty="0">
                <a:latin typeface="Calibri"/>
                <a:cs typeface="Calibri"/>
              </a:rPr>
              <a:t>li</a:t>
            </a:r>
            <a:r>
              <a:rPr sz="750" spc="23" dirty="0">
                <a:latin typeface="Calibri"/>
                <a:cs typeface="Calibri"/>
              </a:rPr>
              <a:t>t</a:t>
            </a:r>
            <a:r>
              <a:rPr sz="750" spc="39" dirty="0">
                <a:latin typeface="Calibri"/>
                <a:cs typeface="Calibri"/>
              </a:rPr>
              <a:t>ia</a:t>
            </a:r>
            <a:r>
              <a:rPr sz="750" spc="0" dirty="0">
                <a:latin typeface="Calibri"/>
                <a:cs typeface="Calibri"/>
              </a:rPr>
              <a:t>n</a:t>
            </a:r>
            <a:r>
              <a:rPr sz="750" spc="115" dirty="0">
                <a:latin typeface="Calibri"/>
                <a:cs typeface="Calibri"/>
              </a:rPr>
              <a:t> </a:t>
            </a:r>
            <a:r>
              <a:rPr sz="750" spc="47" dirty="0">
                <a:latin typeface="Calibri"/>
                <a:cs typeface="Calibri"/>
              </a:rPr>
              <a:t>d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n</a:t>
            </a:r>
            <a:r>
              <a:rPr sz="750" spc="80" dirty="0">
                <a:latin typeface="Calibri"/>
                <a:cs typeface="Calibri"/>
              </a:rPr>
              <a:t> </a:t>
            </a:r>
            <a:r>
              <a:rPr sz="750" spc="-31" dirty="0">
                <a:latin typeface="Calibri"/>
                <a:cs typeface="Calibri"/>
              </a:rPr>
              <a:t>P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47" dirty="0">
                <a:latin typeface="Calibri"/>
                <a:cs typeface="Calibri"/>
              </a:rPr>
              <a:t>n</a:t>
            </a:r>
            <a:r>
              <a:rPr sz="750" spc="-39" dirty="0">
                <a:latin typeface="Calibri"/>
                <a:cs typeface="Calibri"/>
              </a:rPr>
              <a:t>g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47" dirty="0">
                <a:latin typeface="Calibri"/>
                <a:cs typeface="Calibri"/>
              </a:rPr>
              <a:t>bd</a:t>
            </a:r>
            <a:r>
              <a:rPr sz="750" spc="39" dirty="0">
                <a:latin typeface="Calibri"/>
                <a:cs typeface="Calibri"/>
              </a:rPr>
              <a:t>ia</a:t>
            </a:r>
            <a:r>
              <a:rPr sz="750" spc="0" dirty="0">
                <a:latin typeface="Calibri"/>
                <a:cs typeface="Calibri"/>
              </a:rPr>
              <a:t>n</a:t>
            </a:r>
            <a:r>
              <a:rPr sz="750" spc="139" dirty="0">
                <a:latin typeface="Calibri"/>
                <a:cs typeface="Calibri"/>
              </a:rPr>
              <a:t> </a:t>
            </a:r>
            <a:r>
              <a:rPr sz="750" spc="-25" dirty="0">
                <a:latin typeface="Calibri"/>
                <a:cs typeface="Calibri"/>
              </a:rPr>
              <a:t>K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29" dirty="0">
                <a:latin typeface="Calibri"/>
                <a:cs typeface="Calibri"/>
              </a:rPr>
              <a:t>p</a:t>
            </a:r>
            <a:r>
              <a:rPr sz="750" spc="25" dirty="0">
                <a:latin typeface="Calibri"/>
                <a:cs typeface="Calibri"/>
              </a:rPr>
              <a:t>a</a:t>
            </a:r>
            <a:r>
              <a:rPr sz="750" spc="29" dirty="0">
                <a:latin typeface="Calibri"/>
                <a:cs typeface="Calibri"/>
              </a:rPr>
              <a:t>d</a:t>
            </a:r>
            <a:r>
              <a:rPr sz="750" spc="0" dirty="0">
                <a:latin typeface="Calibri"/>
                <a:cs typeface="Calibri"/>
              </a:rPr>
              <a:t>a</a:t>
            </a:r>
            <a:endParaRPr sz="750" dirty="0">
              <a:latin typeface="Calibri"/>
              <a:cs typeface="Calibri"/>
            </a:endParaRPr>
          </a:p>
          <a:p>
            <a:pPr marL="27084">
              <a:lnSpc>
                <a:spcPct val="101725"/>
              </a:lnSpc>
              <a:spcBef>
                <a:spcPts val="105"/>
              </a:spcBef>
            </a:pPr>
            <a:r>
              <a:rPr sz="750" spc="-7" dirty="0">
                <a:latin typeface="Calibri"/>
                <a:cs typeface="Calibri"/>
              </a:rPr>
              <a:t>M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15" dirty="0">
                <a:latin typeface="Calibri"/>
                <a:cs typeface="Calibri"/>
              </a:rPr>
              <a:t>s</a:t>
            </a:r>
            <a:r>
              <a:rPr sz="750" spc="0" dirty="0">
                <a:latin typeface="Calibri"/>
                <a:cs typeface="Calibri"/>
              </a:rPr>
              <a:t>y</a:t>
            </a:r>
            <a:r>
              <a:rPr sz="750" spc="31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r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-7" dirty="0">
                <a:latin typeface="Calibri"/>
                <a:cs typeface="Calibri"/>
              </a:rPr>
              <a:t>k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t</a:t>
            </a:r>
            <a:r>
              <a:rPr sz="750" spc="62" dirty="0">
                <a:latin typeface="Calibri"/>
                <a:cs typeface="Calibri"/>
              </a:rPr>
              <a:t> </a:t>
            </a:r>
            <a:r>
              <a:rPr sz="750" spc="0" dirty="0">
                <a:latin typeface="Calibri"/>
                <a:cs typeface="Calibri"/>
              </a:rPr>
              <a:t>(</a:t>
            </a:r>
            <a:r>
              <a:rPr sz="750" spc="-47" dirty="0">
                <a:latin typeface="Calibri"/>
                <a:cs typeface="Calibri"/>
              </a:rPr>
              <a:t>L</a:t>
            </a:r>
            <a:r>
              <a:rPr sz="750" spc="-31" dirty="0">
                <a:latin typeface="Calibri"/>
                <a:cs typeface="Calibri"/>
              </a:rPr>
              <a:t>PP</a:t>
            </a:r>
            <a:r>
              <a:rPr sz="750" spc="-7" dirty="0">
                <a:latin typeface="Calibri"/>
                <a:cs typeface="Calibri"/>
              </a:rPr>
              <a:t>M</a:t>
            </a:r>
            <a:r>
              <a:rPr sz="750" spc="0" dirty="0">
                <a:latin typeface="Calibri"/>
                <a:cs typeface="Calibri"/>
              </a:rPr>
              <a:t>)</a:t>
            </a:r>
            <a:r>
              <a:rPr sz="750" spc="116" dirty="0">
                <a:latin typeface="Calibri"/>
                <a:cs typeface="Calibri"/>
              </a:rPr>
              <a:t> </a:t>
            </a:r>
            <a:r>
              <a:rPr sz="750" spc="0" dirty="0">
                <a:latin typeface="Calibri"/>
                <a:cs typeface="Calibri"/>
              </a:rPr>
              <a:t>I</a:t>
            </a:r>
            <a:r>
              <a:rPr sz="750" spc="-39" dirty="0">
                <a:latin typeface="Calibri"/>
                <a:cs typeface="Calibri"/>
              </a:rPr>
              <a:t>P</a:t>
            </a:r>
            <a:r>
              <a:rPr sz="750" spc="0" dirty="0">
                <a:latin typeface="Calibri"/>
                <a:cs typeface="Calibri"/>
              </a:rPr>
              <a:t>B</a:t>
            </a:r>
            <a:r>
              <a:rPr sz="750" spc="72" dirty="0">
                <a:latin typeface="Calibri"/>
                <a:cs typeface="Calibri"/>
              </a:rPr>
              <a:t> </a:t>
            </a:r>
            <a:r>
              <a:rPr sz="750" spc="47" dirty="0">
                <a:latin typeface="Calibri"/>
                <a:cs typeface="Calibri"/>
              </a:rPr>
              <a:t>un</a:t>
            </a:r>
            <a:r>
              <a:rPr sz="750" spc="23" dirty="0">
                <a:latin typeface="Calibri"/>
                <a:cs typeface="Calibri"/>
              </a:rPr>
              <a:t>t</a:t>
            </a:r>
            <a:r>
              <a:rPr sz="750" spc="47" dirty="0">
                <a:latin typeface="Calibri"/>
                <a:cs typeface="Calibri"/>
              </a:rPr>
              <a:t>u</a:t>
            </a:r>
            <a:r>
              <a:rPr sz="750" spc="0" dirty="0">
                <a:latin typeface="Calibri"/>
                <a:cs typeface="Calibri"/>
              </a:rPr>
              <a:t>k </a:t>
            </a:r>
            <a:r>
              <a:rPr sz="750" spc="-7" dirty="0">
                <a:latin typeface="Calibri"/>
                <a:cs typeface="Calibri"/>
              </a:rPr>
              <a:t>k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39" dirty="0">
                <a:latin typeface="Calibri"/>
                <a:cs typeface="Calibri"/>
              </a:rPr>
              <a:t>l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47" dirty="0">
                <a:latin typeface="Calibri"/>
                <a:cs typeface="Calibri"/>
              </a:rPr>
              <a:t>n</a:t>
            </a:r>
            <a:r>
              <a:rPr sz="750" spc="-39" dirty="0">
                <a:latin typeface="Calibri"/>
                <a:cs typeface="Calibri"/>
              </a:rPr>
              <a:t>g</a:t>
            </a:r>
            <a:r>
              <a:rPr sz="750" spc="-7" dirty="0">
                <a:latin typeface="Calibri"/>
                <a:cs typeface="Calibri"/>
              </a:rPr>
              <a:t>k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47" dirty="0">
                <a:latin typeface="Calibri"/>
                <a:cs typeface="Calibri"/>
              </a:rPr>
              <a:t>p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n</a:t>
            </a:r>
            <a:r>
              <a:rPr sz="750" spc="79" dirty="0">
                <a:latin typeface="Calibri"/>
                <a:cs typeface="Calibri"/>
              </a:rPr>
              <a:t> 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47" dirty="0">
                <a:latin typeface="Calibri"/>
                <a:cs typeface="Calibri"/>
              </a:rPr>
              <a:t>d</a:t>
            </a:r>
            <a:r>
              <a:rPr sz="750" spc="0" dirty="0">
                <a:latin typeface="Calibri"/>
                <a:cs typeface="Calibri"/>
              </a:rPr>
              <a:t>m</a:t>
            </a:r>
            <a:r>
              <a:rPr sz="750" spc="39" dirty="0">
                <a:latin typeface="Calibri"/>
                <a:cs typeface="Calibri"/>
              </a:rPr>
              <a:t>i</a:t>
            </a:r>
            <a:r>
              <a:rPr sz="750" spc="47" dirty="0">
                <a:latin typeface="Calibri"/>
                <a:cs typeface="Calibri"/>
              </a:rPr>
              <a:t>n</a:t>
            </a:r>
            <a:r>
              <a:rPr sz="750" spc="39" dirty="0">
                <a:latin typeface="Calibri"/>
                <a:cs typeface="Calibri"/>
              </a:rPr>
              <a:t>i</a:t>
            </a:r>
            <a:r>
              <a:rPr sz="750" spc="15" dirty="0">
                <a:latin typeface="Calibri"/>
                <a:cs typeface="Calibri"/>
              </a:rPr>
              <a:t>s</a:t>
            </a:r>
            <a:r>
              <a:rPr sz="750" spc="23" dirty="0">
                <a:latin typeface="Calibri"/>
                <a:cs typeface="Calibri"/>
              </a:rPr>
              <a:t>t</a:t>
            </a:r>
            <a:r>
              <a:rPr sz="750" spc="0" dirty="0">
                <a:latin typeface="Calibri"/>
                <a:cs typeface="Calibri"/>
              </a:rPr>
              <a:t>r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15" dirty="0">
                <a:latin typeface="Calibri"/>
                <a:cs typeface="Calibri"/>
              </a:rPr>
              <a:t>s</a:t>
            </a:r>
            <a:r>
              <a:rPr sz="750" spc="0" dirty="0">
                <a:latin typeface="Calibri"/>
                <a:cs typeface="Calibri"/>
              </a:rPr>
              <a:t>i</a:t>
            </a:r>
            <a:r>
              <a:rPr sz="750" spc="15" dirty="0">
                <a:latin typeface="Calibri"/>
                <a:cs typeface="Calibri"/>
              </a:rPr>
              <a:t> </a:t>
            </a:r>
            <a:r>
              <a:rPr sz="750" spc="47" dirty="0">
                <a:latin typeface="Calibri"/>
                <a:cs typeface="Calibri"/>
              </a:rPr>
              <a:t>d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n</a:t>
            </a:r>
            <a:r>
              <a:rPr sz="750" spc="52" dirty="0">
                <a:latin typeface="Calibri"/>
                <a:cs typeface="Calibri"/>
              </a:rPr>
              <a:t> </a:t>
            </a:r>
            <a:r>
              <a:rPr sz="750" spc="47" dirty="0">
                <a:latin typeface="Calibri"/>
                <a:cs typeface="Calibri"/>
              </a:rPr>
              <a:t>p</a:t>
            </a:r>
            <a:r>
              <a:rPr sz="750" spc="0" dirty="0">
                <a:latin typeface="Calibri"/>
                <a:cs typeface="Calibri"/>
              </a:rPr>
              <a:t>em</a:t>
            </a:r>
            <a:r>
              <a:rPr sz="750" spc="7" dirty="0">
                <a:latin typeface="Calibri"/>
                <a:cs typeface="Calibri"/>
              </a:rPr>
              <a:t>e</a:t>
            </a:r>
            <a:r>
              <a:rPr sz="750" spc="0" dirty="0">
                <a:latin typeface="Calibri"/>
                <a:cs typeface="Calibri"/>
              </a:rPr>
              <a:t>r</a:t>
            </a:r>
            <a:r>
              <a:rPr sz="750" spc="39" dirty="0">
                <a:latin typeface="Calibri"/>
                <a:cs typeface="Calibri"/>
              </a:rPr>
              <a:t>i</a:t>
            </a:r>
            <a:r>
              <a:rPr sz="750" spc="-7" dirty="0">
                <a:latin typeface="Calibri"/>
                <a:cs typeface="Calibri"/>
              </a:rPr>
              <a:t>k</a:t>
            </a:r>
            <a:r>
              <a:rPr sz="750" spc="15" dirty="0">
                <a:latin typeface="Calibri"/>
                <a:cs typeface="Calibri"/>
              </a:rPr>
              <a:t>s</a:t>
            </a:r>
            <a:r>
              <a:rPr sz="750" spc="39" dirty="0">
                <a:latin typeface="Calibri"/>
                <a:cs typeface="Calibri"/>
              </a:rPr>
              <a:t>aa</a:t>
            </a:r>
            <a:r>
              <a:rPr sz="750" spc="0" dirty="0">
                <a:latin typeface="Calibri"/>
                <a:cs typeface="Calibri"/>
              </a:rPr>
              <a:t>n</a:t>
            </a:r>
            <a:r>
              <a:rPr sz="750" spc="72" dirty="0">
                <a:latin typeface="Calibri"/>
                <a:cs typeface="Calibri"/>
              </a:rPr>
              <a:t> 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47" dirty="0">
                <a:latin typeface="Calibri"/>
                <a:cs typeface="Calibri"/>
              </a:rPr>
              <a:t>p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r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t</a:t>
            </a:r>
            <a:r>
              <a:rPr sz="750" spc="24" dirty="0">
                <a:latin typeface="Calibri"/>
                <a:cs typeface="Calibri"/>
              </a:rPr>
              <a:t> </a:t>
            </a:r>
            <a:r>
              <a:rPr sz="750" spc="47" dirty="0">
                <a:latin typeface="Calibri"/>
                <a:cs typeface="Calibri"/>
              </a:rPr>
              <a:t>p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47" dirty="0">
                <a:latin typeface="Calibri"/>
                <a:cs typeface="Calibri"/>
              </a:rPr>
              <a:t>n</a:t>
            </a:r>
            <a:r>
              <a:rPr sz="750" spc="-39" dirty="0">
                <a:latin typeface="Calibri"/>
                <a:cs typeface="Calibri"/>
              </a:rPr>
              <a:t>g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-31" dirty="0">
                <a:latin typeface="Calibri"/>
                <a:cs typeface="Calibri"/>
              </a:rPr>
              <a:t>w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15" dirty="0">
                <a:latin typeface="Calibri"/>
                <a:cs typeface="Calibri"/>
              </a:rPr>
              <a:t>s</a:t>
            </a:r>
            <a:r>
              <a:rPr sz="750" spc="39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n</a:t>
            </a:r>
            <a:r>
              <a:rPr sz="750" spc="79" dirty="0">
                <a:latin typeface="Calibri"/>
                <a:cs typeface="Calibri"/>
              </a:rPr>
              <a:t> </a:t>
            </a:r>
            <a:r>
              <a:rPr sz="750" spc="-4" dirty="0">
                <a:latin typeface="Calibri"/>
                <a:cs typeface="Calibri"/>
              </a:rPr>
              <a:t>f</a:t>
            </a:r>
            <a:r>
              <a:rPr sz="750" spc="29" dirty="0">
                <a:latin typeface="Calibri"/>
                <a:cs typeface="Calibri"/>
              </a:rPr>
              <a:t>un</a:t>
            </a:r>
            <a:r>
              <a:rPr sz="750" spc="-25" dirty="0">
                <a:latin typeface="Calibri"/>
                <a:cs typeface="Calibri"/>
              </a:rPr>
              <a:t>g</a:t>
            </a:r>
            <a:r>
              <a:rPr sz="750" spc="9" dirty="0">
                <a:latin typeface="Calibri"/>
                <a:cs typeface="Calibri"/>
              </a:rPr>
              <a:t>s</a:t>
            </a:r>
            <a:r>
              <a:rPr sz="750" spc="25" dirty="0">
                <a:latin typeface="Calibri"/>
                <a:cs typeface="Calibri"/>
              </a:rPr>
              <a:t>io</a:t>
            </a:r>
            <a:r>
              <a:rPr sz="750" spc="29" dirty="0">
                <a:latin typeface="Calibri"/>
                <a:cs typeface="Calibri"/>
              </a:rPr>
              <a:t>n</a:t>
            </a:r>
            <a:r>
              <a:rPr sz="750" spc="25" dirty="0">
                <a:latin typeface="Calibri"/>
                <a:cs typeface="Calibri"/>
              </a:rPr>
              <a:t>a</a:t>
            </a:r>
            <a:r>
              <a:rPr sz="750" spc="0" dirty="0">
                <a:latin typeface="Calibri"/>
                <a:cs typeface="Calibri"/>
              </a:rPr>
              <a:t>l</a:t>
            </a:r>
            <a:endParaRPr sz="750" dirty="0">
              <a:latin typeface="Calibri"/>
              <a:cs typeface="Calibri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10254517" y="5059879"/>
            <a:ext cx="104469" cy="30036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5" name="object 95"/>
          <p:cNvSpPr txBox="1"/>
          <p:nvPr/>
        </p:nvSpPr>
        <p:spPr>
          <a:xfrm>
            <a:off x="1676400" y="5360246"/>
            <a:ext cx="135423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4" name="object 94"/>
          <p:cNvSpPr txBox="1"/>
          <p:nvPr/>
        </p:nvSpPr>
        <p:spPr>
          <a:xfrm>
            <a:off x="1811823" y="5360246"/>
            <a:ext cx="511385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3" name="object 93"/>
          <p:cNvSpPr txBox="1"/>
          <p:nvPr/>
        </p:nvSpPr>
        <p:spPr>
          <a:xfrm>
            <a:off x="2323208" y="5360246"/>
            <a:ext cx="1007035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2" name="object 92"/>
          <p:cNvSpPr txBox="1"/>
          <p:nvPr/>
        </p:nvSpPr>
        <p:spPr>
          <a:xfrm>
            <a:off x="3330244" y="5360246"/>
            <a:ext cx="239893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1" name="object 91"/>
          <p:cNvSpPr txBox="1"/>
          <p:nvPr/>
        </p:nvSpPr>
        <p:spPr>
          <a:xfrm>
            <a:off x="3570137" y="5360246"/>
            <a:ext cx="201458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0" name="object 90"/>
          <p:cNvSpPr txBox="1"/>
          <p:nvPr/>
        </p:nvSpPr>
        <p:spPr>
          <a:xfrm>
            <a:off x="3771596" y="5360246"/>
            <a:ext cx="1246928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9" name="object 89"/>
          <p:cNvSpPr txBox="1"/>
          <p:nvPr/>
        </p:nvSpPr>
        <p:spPr>
          <a:xfrm>
            <a:off x="5018525" y="5360246"/>
            <a:ext cx="1711754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8" name="object 88"/>
          <p:cNvSpPr txBox="1"/>
          <p:nvPr/>
        </p:nvSpPr>
        <p:spPr>
          <a:xfrm>
            <a:off x="6730279" y="5360246"/>
            <a:ext cx="604247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7" name="object 87"/>
          <p:cNvSpPr txBox="1"/>
          <p:nvPr/>
        </p:nvSpPr>
        <p:spPr>
          <a:xfrm>
            <a:off x="7334526" y="5360246"/>
            <a:ext cx="952479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6" name="object 86"/>
          <p:cNvSpPr txBox="1"/>
          <p:nvPr/>
        </p:nvSpPr>
        <p:spPr>
          <a:xfrm>
            <a:off x="8287006" y="5360246"/>
            <a:ext cx="1068943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5" name="object 85"/>
          <p:cNvSpPr txBox="1"/>
          <p:nvPr/>
        </p:nvSpPr>
        <p:spPr>
          <a:xfrm>
            <a:off x="9355949" y="5360246"/>
            <a:ext cx="898567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4" name="object 84"/>
          <p:cNvSpPr txBox="1"/>
          <p:nvPr/>
        </p:nvSpPr>
        <p:spPr>
          <a:xfrm>
            <a:off x="10254517" y="5360246"/>
            <a:ext cx="104469" cy="1302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3" name="object 83"/>
          <p:cNvSpPr txBox="1"/>
          <p:nvPr/>
        </p:nvSpPr>
        <p:spPr>
          <a:xfrm>
            <a:off x="1676400" y="5490463"/>
            <a:ext cx="135423" cy="1302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2" name="object 82"/>
          <p:cNvSpPr txBox="1"/>
          <p:nvPr/>
        </p:nvSpPr>
        <p:spPr>
          <a:xfrm>
            <a:off x="1811823" y="5490463"/>
            <a:ext cx="511385" cy="1302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1" name="object 81"/>
          <p:cNvSpPr txBox="1"/>
          <p:nvPr/>
        </p:nvSpPr>
        <p:spPr>
          <a:xfrm>
            <a:off x="2323208" y="5490463"/>
            <a:ext cx="1007035" cy="1302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0" name="object 80"/>
          <p:cNvSpPr txBox="1"/>
          <p:nvPr/>
        </p:nvSpPr>
        <p:spPr>
          <a:xfrm>
            <a:off x="3330244" y="5490463"/>
            <a:ext cx="239893" cy="1302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9" name="object 79"/>
          <p:cNvSpPr txBox="1"/>
          <p:nvPr/>
        </p:nvSpPr>
        <p:spPr>
          <a:xfrm>
            <a:off x="3570137" y="5490463"/>
            <a:ext cx="201458" cy="1302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8" name="object 78"/>
          <p:cNvSpPr txBox="1"/>
          <p:nvPr/>
        </p:nvSpPr>
        <p:spPr>
          <a:xfrm>
            <a:off x="3771596" y="5490463"/>
            <a:ext cx="1246928" cy="1302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90"/>
              </a:spcBef>
            </a:pPr>
            <a:r>
              <a:rPr sz="750" spc="-4" dirty="0">
                <a:latin typeface="Calibri"/>
                <a:cs typeface="Calibri"/>
              </a:rPr>
              <a:t>M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29" dirty="0">
                <a:latin typeface="Calibri"/>
                <a:cs typeface="Calibri"/>
              </a:rPr>
              <a:t>n</a:t>
            </a:r>
            <a:r>
              <a:rPr sz="750" spc="-25" dirty="0">
                <a:latin typeface="Calibri"/>
                <a:cs typeface="Calibri"/>
              </a:rPr>
              <a:t>g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19" dirty="0">
                <a:latin typeface="Calibri"/>
                <a:cs typeface="Calibri"/>
              </a:rPr>
              <a:t>t</a:t>
            </a:r>
            <a:r>
              <a:rPr sz="750" spc="25" dirty="0">
                <a:latin typeface="Calibri"/>
                <a:cs typeface="Calibri"/>
              </a:rPr>
              <a:t>a</a:t>
            </a:r>
            <a:r>
              <a:rPr sz="750" spc="29" dirty="0">
                <a:latin typeface="Calibri"/>
                <a:cs typeface="Calibri"/>
              </a:rPr>
              <a:t>hu</a:t>
            </a:r>
            <a:r>
              <a:rPr sz="750" spc="0" dirty="0">
                <a:latin typeface="Calibri"/>
                <a:cs typeface="Calibri"/>
              </a:rPr>
              <a:t>i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5018525" y="5490463"/>
            <a:ext cx="1711754" cy="1302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6" name="object 76"/>
          <p:cNvSpPr txBox="1"/>
          <p:nvPr/>
        </p:nvSpPr>
        <p:spPr>
          <a:xfrm>
            <a:off x="6730279" y="5490463"/>
            <a:ext cx="604247" cy="1302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5" name="object 75"/>
          <p:cNvSpPr txBox="1"/>
          <p:nvPr/>
        </p:nvSpPr>
        <p:spPr>
          <a:xfrm>
            <a:off x="7334526" y="5490463"/>
            <a:ext cx="952479" cy="1302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90"/>
              </a:spcBef>
            </a:pPr>
            <a:r>
              <a:rPr sz="750" spc="4" dirty="0">
                <a:latin typeface="Calibri"/>
                <a:cs typeface="Calibri"/>
              </a:rPr>
              <a:t>B</a:t>
            </a:r>
            <a:r>
              <a:rPr lang="en-ID" sz="750" spc="25" dirty="0" err="1">
                <a:latin typeface="Calibri"/>
                <a:cs typeface="Calibri"/>
              </a:rPr>
              <a:t>andung</a:t>
            </a:r>
            <a:r>
              <a:rPr sz="750" spc="0" dirty="0">
                <a:latin typeface="Calibri"/>
                <a:cs typeface="Calibri"/>
              </a:rPr>
              <a:t>,</a:t>
            </a:r>
            <a:endParaRPr sz="750" dirty="0">
              <a:latin typeface="Calibri"/>
              <a:cs typeface="Calibri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8287006" y="5490463"/>
            <a:ext cx="1068943" cy="1302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3" name="object 73"/>
          <p:cNvSpPr txBox="1"/>
          <p:nvPr/>
        </p:nvSpPr>
        <p:spPr>
          <a:xfrm>
            <a:off x="9355949" y="5490463"/>
            <a:ext cx="898567" cy="1302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2" name="object 72"/>
          <p:cNvSpPr txBox="1"/>
          <p:nvPr/>
        </p:nvSpPr>
        <p:spPr>
          <a:xfrm>
            <a:off x="10254517" y="5490463"/>
            <a:ext cx="104469" cy="1302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1" name="object 71"/>
          <p:cNvSpPr txBox="1"/>
          <p:nvPr/>
        </p:nvSpPr>
        <p:spPr>
          <a:xfrm>
            <a:off x="1676400" y="5620722"/>
            <a:ext cx="135423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0" name="object 70"/>
          <p:cNvSpPr txBox="1"/>
          <p:nvPr/>
        </p:nvSpPr>
        <p:spPr>
          <a:xfrm>
            <a:off x="1811823" y="5620722"/>
            <a:ext cx="511385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9" name="object 69"/>
          <p:cNvSpPr txBox="1"/>
          <p:nvPr/>
        </p:nvSpPr>
        <p:spPr>
          <a:xfrm>
            <a:off x="2323208" y="5620722"/>
            <a:ext cx="1007035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8" name="object 68"/>
          <p:cNvSpPr txBox="1"/>
          <p:nvPr/>
        </p:nvSpPr>
        <p:spPr>
          <a:xfrm>
            <a:off x="3330244" y="5620722"/>
            <a:ext cx="239893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7" name="object 67"/>
          <p:cNvSpPr txBox="1"/>
          <p:nvPr/>
        </p:nvSpPr>
        <p:spPr>
          <a:xfrm>
            <a:off x="3570137" y="5620722"/>
            <a:ext cx="201458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6" name="object 66"/>
          <p:cNvSpPr txBox="1"/>
          <p:nvPr/>
        </p:nvSpPr>
        <p:spPr>
          <a:xfrm>
            <a:off x="3771596" y="5620722"/>
            <a:ext cx="1246928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90"/>
              </a:spcBef>
            </a:pPr>
            <a:r>
              <a:rPr sz="750" spc="-39" dirty="0">
                <a:latin typeface="Calibri"/>
                <a:cs typeface="Calibri"/>
              </a:rPr>
              <a:t>K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47" dirty="0">
                <a:latin typeface="Calibri"/>
                <a:cs typeface="Calibri"/>
              </a:rPr>
              <a:t>p</a:t>
            </a:r>
            <a:r>
              <a:rPr sz="750" spc="39" dirty="0">
                <a:latin typeface="Calibri"/>
                <a:cs typeface="Calibri"/>
              </a:rPr>
              <a:t>al</a:t>
            </a:r>
            <a:r>
              <a:rPr sz="750" spc="0" dirty="0">
                <a:latin typeface="Calibri"/>
                <a:cs typeface="Calibri"/>
              </a:rPr>
              <a:t>a</a:t>
            </a:r>
            <a:r>
              <a:rPr sz="750" spc="65" dirty="0">
                <a:latin typeface="Calibri"/>
                <a:cs typeface="Calibri"/>
              </a:rPr>
              <a:t> </a:t>
            </a:r>
            <a:r>
              <a:rPr sz="750" spc="-25" dirty="0">
                <a:latin typeface="Calibri"/>
                <a:cs typeface="Calibri"/>
              </a:rPr>
              <a:t>L</a:t>
            </a:r>
            <a:r>
              <a:rPr sz="750" spc="-19" dirty="0">
                <a:latin typeface="Calibri"/>
                <a:cs typeface="Calibri"/>
              </a:rPr>
              <a:t>PP</a:t>
            </a:r>
            <a:r>
              <a:rPr sz="750" spc="0" dirty="0">
                <a:latin typeface="Calibri"/>
                <a:cs typeface="Calibri"/>
              </a:rPr>
              <a:t>M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5018525" y="5620722"/>
            <a:ext cx="1711754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4" name="object 64"/>
          <p:cNvSpPr txBox="1"/>
          <p:nvPr/>
        </p:nvSpPr>
        <p:spPr>
          <a:xfrm>
            <a:off x="6730279" y="5620722"/>
            <a:ext cx="604247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3" name="object 63"/>
          <p:cNvSpPr txBox="1"/>
          <p:nvPr/>
        </p:nvSpPr>
        <p:spPr>
          <a:xfrm>
            <a:off x="7334526" y="5620722"/>
            <a:ext cx="952479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90"/>
              </a:spcBef>
            </a:pPr>
            <a:r>
              <a:rPr sz="750" spc="-40" dirty="0">
                <a:latin typeface="Calibri"/>
                <a:cs typeface="Calibri"/>
              </a:rPr>
              <a:t>K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32" dirty="0">
                <a:latin typeface="Calibri"/>
                <a:cs typeface="Calibri"/>
              </a:rPr>
              <a:t>t</a:t>
            </a:r>
            <a:r>
              <a:rPr sz="750" spc="48" dirty="0">
                <a:latin typeface="Calibri"/>
                <a:cs typeface="Calibri"/>
              </a:rPr>
              <a:t>u</a:t>
            </a:r>
            <a:r>
              <a:rPr sz="750" spc="0" dirty="0">
                <a:latin typeface="Calibri"/>
                <a:cs typeface="Calibri"/>
              </a:rPr>
              <a:t>a</a:t>
            </a:r>
            <a:r>
              <a:rPr sz="750" spc="58" dirty="0">
                <a:latin typeface="Calibri"/>
                <a:cs typeface="Calibri"/>
              </a:rPr>
              <a:t> </a:t>
            </a:r>
            <a:r>
              <a:rPr sz="750" spc="-19" dirty="0">
                <a:latin typeface="Calibri"/>
                <a:cs typeface="Calibri"/>
              </a:rPr>
              <a:t>P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29" dirty="0">
                <a:latin typeface="Calibri"/>
                <a:cs typeface="Calibri"/>
              </a:rPr>
              <a:t>n</a:t>
            </a:r>
            <a:r>
              <a:rPr sz="750" spc="0" dirty="0">
                <a:latin typeface="Calibri"/>
                <a:cs typeface="Calibri"/>
              </a:rPr>
              <a:t>e</a:t>
            </a:r>
            <a:r>
              <a:rPr sz="750" spc="25" dirty="0">
                <a:latin typeface="Calibri"/>
                <a:cs typeface="Calibri"/>
              </a:rPr>
              <a:t>li</a:t>
            </a:r>
            <a:r>
              <a:rPr sz="750" spc="14" dirty="0">
                <a:latin typeface="Calibri"/>
                <a:cs typeface="Calibri"/>
              </a:rPr>
              <a:t>t</a:t>
            </a:r>
            <a:r>
              <a:rPr sz="750" spc="0" dirty="0">
                <a:latin typeface="Calibri"/>
                <a:cs typeface="Calibri"/>
              </a:rPr>
              <a:t>i</a:t>
            </a:r>
            <a:endParaRPr sz="750">
              <a:latin typeface="Calibri"/>
              <a:cs typeface="Calibri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8287006" y="5620722"/>
            <a:ext cx="1068943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1" name="object 61"/>
          <p:cNvSpPr txBox="1"/>
          <p:nvPr/>
        </p:nvSpPr>
        <p:spPr>
          <a:xfrm>
            <a:off x="9355949" y="5620722"/>
            <a:ext cx="898567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0" name="object 60"/>
          <p:cNvSpPr txBox="1"/>
          <p:nvPr/>
        </p:nvSpPr>
        <p:spPr>
          <a:xfrm>
            <a:off x="10254517" y="5620722"/>
            <a:ext cx="104469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9" name="object 59"/>
          <p:cNvSpPr txBox="1"/>
          <p:nvPr/>
        </p:nvSpPr>
        <p:spPr>
          <a:xfrm>
            <a:off x="1676400" y="5750773"/>
            <a:ext cx="135423" cy="1302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8" name="object 58"/>
          <p:cNvSpPr txBox="1"/>
          <p:nvPr/>
        </p:nvSpPr>
        <p:spPr>
          <a:xfrm>
            <a:off x="1811823" y="5750773"/>
            <a:ext cx="511385" cy="1302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7" name="object 57"/>
          <p:cNvSpPr txBox="1"/>
          <p:nvPr/>
        </p:nvSpPr>
        <p:spPr>
          <a:xfrm>
            <a:off x="2323208" y="5750773"/>
            <a:ext cx="1007035" cy="1302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6" name="object 56"/>
          <p:cNvSpPr txBox="1"/>
          <p:nvPr/>
        </p:nvSpPr>
        <p:spPr>
          <a:xfrm>
            <a:off x="3330244" y="5750773"/>
            <a:ext cx="239893" cy="1302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5" name="object 55"/>
          <p:cNvSpPr txBox="1"/>
          <p:nvPr/>
        </p:nvSpPr>
        <p:spPr>
          <a:xfrm>
            <a:off x="3570137" y="5750773"/>
            <a:ext cx="201458" cy="1302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4" name="object 54"/>
          <p:cNvSpPr txBox="1"/>
          <p:nvPr/>
        </p:nvSpPr>
        <p:spPr>
          <a:xfrm>
            <a:off x="3771596" y="5750773"/>
            <a:ext cx="1246928" cy="1302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3" name="object 53"/>
          <p:cNvSpPr txBox="1"/>
          <p:nvPr/>
        </p:nvSpPr>
        <p:spPr>
          <a:xfrm>
            <a:off x="5018525" y="5750773"/>
            <a:ext cx="1711754" cy="1302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2" name="object 52"/>
          <p:cNvSpPr txBox="1"/>
          <p:nvPr/>
        </p:nvSpPr>
        <p:spPr>
          <a:xfrm>
            <a:off x="6730279" y="5750773"/>
            <a:ext cx="604247" cy="1302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1" name="object 51"/>
          <p:cNvSpPr txBox="1"/>
          <p:nvPr/>
        </p:nvSpPr>
        <p:spPr>
          <a:xfrm>
            <a:off x="7334526" y="5750773"/>
            <a:ext cx="952479" cy="1302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0" name="object 50"/>
          <p:cNvSpPr txBox="1"/>
          <p:nvPr/>
        </p:nvSpPr>
        <p:spPr>
          <a:xfrm>
            <a:off x="8287006" y="5750773"/>
            <a:ext cx="1068943" cy="1302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9" name="object 49"/>
          <p:cNvSpPr txBox="1"/>
          <p:nvPr/>
        </p:nvSpPr>
        <p:spPr>
          <a:xfrm>
            <a:off x="9355949" y="5750773"/>
            <a:ext cx="898567" cy="1302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8" name="object 48"/>
          <p:cNvSpPr txBox="1"/>
          <p:nvPr/>
        </p:nvSpPr>
        <p:spPr>
          <a:xfrm>
            <a:off x="10254517" y="5750773"/>
            <a:ext cx="104469" cy="1302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7" name="object 47"/>
          <p:cNvSpPr txBox="1"/>
          <p:nvPr/>
        </p:nvSpPr>
        <p:spPr>
          <a:xfrm>
            <a:off x="1676400" y="5881032"/>
            <a:ext cx="135423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6" name="object 46"/>
          <p:cNvSpPr txBox="1"/>
          <p:nvPr/>
        </p:nvSpPr>
        <p:spPr>
          <a:xfrm>
            <a:off x="1811823" y="5881032"/>
            <a:ext cx="511385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5" name="object 45"/>
          <p:cNvSpPr txBox="1"/>
          <p:nvPr/>
        </p:nvSpPr>
        <p:spPr>
          <a:xfrm>
            <a:off x="2323208" y="5881032"/>
            <a:ext cx="1007035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4" name="object 44"/>
          <p:cNvSpPr txBox="1"/>
          <p:nvPr/>
        </p:nvSpPr>
        <p:spPr>
          <a:xfrm>
            <a:off x="3330244" y="5881032"/>
            <a:ext cx="239893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3" name="object 43"/>
          <p:cNvSpPr txBox="1"/>
          <p:nvPr/>
        </p:nvSpPr>
        <p:spPr>
          <a:xfrm>
            <a:off x="3570137" y="5881032"/>
            <a:ext cx="201458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2" name="object 42"/>
          <p:cNvSpPr txBox="1"/>
          <p:nvPr/>
        </p:nvSpPr>
        <p:spPr>
          <a:xfrm>
            <a:off x="3771596" y="5881032"/>
            <a:ext cx="1246928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1" name="object 41"/>
          <p:cNvSpPr txBox="1"/>
          <p:nvPr/>
        </p:nvSpPr>
        <p:spPr>
          <a:xfrm>
            <a:off x="5018525" y="5881032"/>
            <a:ext cx="1711754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0" name="object 40"/>
          <p:cNvSpPr txBox="1"/>
          <p:nvPr/>
        </p:nvSpPr>
        <p:spPr>
          <a:xfrm>
            <a:off x="6730279" y="5881032"/>
            <a:ext cx="604247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9" name="object 39"/>
          <p:cNvSpPr txBox="1"/>
          <p:nvPr/>
        </p:nvSpPr>
        <p:spPr>
          <a:xfrm>
            <a:off x="7334526" y="5881032"/>
            <a:ext cx="952479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8" name="object 38"/>
          <p:cNvSpPr txBox="1"/>
          <p:nvPr/>
        </p:nvSpPr>
        <p:spPr>
          <a:xfrm>
            <a:off x="8287006" y="5881032"/>
            <a:ext cx="1068943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7" name="object 37"/>
          <p:cNvSpPr txBox="1"/>
          <p:nvPr/>
        </p:nvSpPr>
        <p:spPr>
          <a:xfrm>
            <a:off x="9355949" y="5881032"/>
            <a:ext cx="898567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" name="object 36"/>
          <p:cNvSpPr txBox="1"/>
          <p:nvPr/>
        </p:nvSpPr>
        <p:spPr>
          <a:xfrm>
            <a:off x="10254517" y="5881032"/>
            <a:ext cx="104469" cy="1300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5" name="object 35"/>
          <p:cNvSpPr txBox="1"/>
          <p:nvPr/>
        </p:nvSpPr>
        <p:spPr>
          <a:xfrm>
            <a:off x="1676400" y="6011082"/>
            <a:ext cx="135423" cy="1302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4" name="object 34"/>
          <p:cNvSpPr txBox="1"/>
          <p:nvPr/>
        </p:nvSpPr>
        <p:spPr>
          <a:xfrm>
            <a:off x="1811823" y="6011082"/>
            <a:ext cx="511385" cy="1302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" name="object 33"/>
          <p:cNvSpPr txBox="1"/>
          <p:nvPr/>
        </p:nvSpPr>
        <p:spPr>
          <a:xfrm>
            <a:off x="2323208" y="6011082"/>
            <a:ext cx="1007035" cy="1302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2" name="object 32"/>
          <p:cNvSpPr txBox="1"/>
          <p:nvPr/>
        </p:nvSpPr>
        <p:spPr>
          <a:xfrm>
            <a:off x="3330244" y="6011082"/>
            <a:ext cx="239893" cy="1302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" name="object 31"/>
          <p:cNvSpPr txBox="1"/>
          <p:nvPr/>
        </p:nvSpPr>
        <p:spPr>
          <a:xfrm>
            <a:off x="3570137" y="6011082"/>
            <a:ext cx="201458" cy="1302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" name="object 29"/>
          <p:cNvSpPr txBox="1"/>
          <p:nvPr/>
        </p:nvSpPr>
        <p:spPr>
          <a:xfrm>
            <a:off x="5018525" y="6011082"/>
            <a:ext cx="1711754" cy="1302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" name="object 28"/>
          <p:cNvSpPr txBox="1"/>
          <p:nvPr/>
        </p:nvSpPr>
        <p:spPr>
          <a:xfrm>
            <a:off x="6730279" y="6011082"/>
            <a:ext cx="604247" cy="1302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" name="object 27"/>
          <p:cNvSpPr txBox="1"/>
          <p:nvPr/>
        </p:nvSpPr>
        <p:spPr>
          <a:xfrm>
            <a:off x="7334526" y="6011082"/>
            <a:ext cx="2021423" cy="1302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95"/>
              </a:spcBef>
            </a:pPr>
            <a:r>
              <a:rPr sz="750" spc="0" dirty="0">
                <a:latin typeface="Calibri"/>
                <a:cs typeface="Calibri"/>
              </a:rPr>
              <a:t>.............................................</a:t>
            </a:r>
            <a:endParaRPr sz="750" dirty="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9355949" y="6011082"/>
            <a:ext cx="898567" cy="1302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10254517" y="6011082"/>
            <a:ext cx="104469" cy="1302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1676400" y="6141341"/>
            <a:ext cx="135423" cy="1302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3" name="object 23"/>
          <p:cNvSpPr txBox="1"/>
          <p:nvPr/>
        </p:nvSpPr>
        <p:spPr>
          <a:xfrm>
            <a:off x="1811823" y="6141341"/>
            <a:ext cx="511385" cy="1302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2323208" y="6141341"/>
            <a:ext cx="1007035" cy="1302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1" name="object 21"/>
          <p:cNvSpPr txBox="1"/>
          <p:nvPr/>
        </p:nvSpPr>
        <p:spPr>
          <a:xfrm>
            <a:off x="3330244" y="6141341"/>
            <a:ext cx="239893" cy="1302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3570137" y="6141341"/>
            <a:ext cx="201458" cy="1302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6730279" y="6141341"/>
            <a:ext cx="604247" cy="1302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7334526" y="6141341"/>
            <a:ext cx="952479" cy="1302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95"/>
              </a:spcBef>
            </a:pPr>
            <a:r>
              <a:rPr sz="750" spc="4" dirty="0">
                <a:latin typeface="Calibri"/>
                <a:cs typeface="Calibri"/>
              </a:rPr>
              <a:t>N</a:t>
            </a:r>
            <a:r>
              <a:rPr sz="750" spc="0" dirty="0">
                <a:latin typeface="Calibri"/>
                <a:cs typeface="Calibri"/>
              </a:rPr>
              <a:t>I</a:t>
            </a:r>
            <a:r>
              <a:rPr sz="750" spc="-25" dirty="0">
                <a:latin typeface="Calibri"/>
                <a:cs typeface="Calibri"/>
              </a:rPr>
              <a:t>P</a:t>
            </a:r>
            <a:r>
              <a:rPr sz="750" spc="0" dirty="0">
                <a:latin typeface="Calibri"/>
                <a:cs typeface="Calibri"/>
              </a:rPr>
              <a:t>.</a:t>
            </a:r>
            <a:endParaRPr sz="750" dirty="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287006" y="6141341"/>
            <a:ext cx="1068943" cy="1302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9355949" y="6141341"/>
            <a:ext cx="898567" cy="1302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10254517" y="6141341"/>
            <a:ext cx="104469" cy="1302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1676400" y="6271602"/>
            <a:ext cx="135423" cy="575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811823" y="6271602"/>
            <a:ext cx="511385" cy="575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323208" y="6271602"/>
            <a:ext cx="1007035" cy="575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330244" y="6271602"/>
            <a:ext cx="239893" cy="575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570137" y="6271602"/>
            <a:ext cx="201458" cy="575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771596" y="6271602"/>
            <a:ext cx="1246928" cy="575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018525" y="6271602"/>
            <a:ext cx="1711754" cy="575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730279" y="6271602"/>
            <a:ext cx="604247" cy="575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334526" y="6271602"/>
            <a:ext cx="952479" cy="575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287006" y="6271602"/>
            <a:ext cx="1068943" cy="575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355949" y="6271602"/>
            <a:ext cx="898567" cy="575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10254517" y="6271602"/>
            <a:ext cx="104469" cy="575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6" name="object 27">
            <a:extLst>
              <a:ext uri="{FF2B5EF4-FFF2-40B4-BE49-F238E27FC236}">
                <a16:creationId xmlns:a16="http://schemas.microsoft.com/office/drawing/2014/main" xmlns="" id="{388D331B-BE1A-4A7B-B005-A52A31D5FD6E}"/>
              </a:ext>
            </a:extLst>
          </p:cNvPr>
          <p:cNvSpPr txBox="1"/>
          <p:nvPr/>
        </p:nvSpPr>
        <p:spPr>
          <a:xfrm>
            <a:off x="7486926" y="6163482"/>
            <a:ext cx="2021423" cy="1302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95"/>
              </a:spcBef>
            </a:pPr>
            <a:r>
              <a:rPr sz="750" spc="0" dirty="0">
                <a:latin typeface="Calibri"/>
                <a:cs typeface="Calibri"/>
              </a:rPr>
              <a:t>.............................................</a:t>
            </a:r>
            <a:endParaRPr sz="750" dirty="0">
              <a:latin typeface="Calibri"/>
              <a:cs typeface="Calibri"/>
            </a:endParaRPr>
          </a:p>
        </p:txBody>
      </p:sp>
      <p:sp>
        <p:nvSpPr>
          <p:cNvPr id="807" name="object 27">
            <a:extLst>
              <a:ext uri="{FF2B5EF4-FFF2-40B4-BE49-F238E27FC236}">
                <a16:creationId xmlns:a16="http://schemas.microsoft.com/office/drawing/2014/main" xmlns="" id="{C295C4E0-49C2-4271-B6EA-1F8A66F81A86}"/>
              </a:ext>
            </a:extLst>
          </p:cNvPr>
          <p:cNvSpPr txBox="1"/>
          <p:nvPr/>
        </p:nvSpPr>
        <p:spPr>
          <a:xfrm>
            <a:off x="7639326" y="6315882"/>
            <a:ext cx="2021423" cy="1302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95"/>
              </a:spcBef>
            </a:pPr>
            <a:r>
              <a:rPr sz="750" spc="0" dirty="0">
                <a:latin typeface="Calibri"/>
                <a:cs typeface="Calibri"/>
              </a:rPr>
              <a:t>.............................................</a:t>
            </a:r>
            <a:endParaRPr sz="750" dirty="0">
              <a:latin typeface="Calibri"/>
              <a:cs typeface="Calibri"/>
            </a:endParaRPr>
          </a:p>
        </p:txBody>
      </p:sp>
      <p:sp>
        <p:nvSpPr>
          <p:cNvPr id="808" name="object 27">
            <a:extLst>
              <a:ext uri="{FF2B5EF4-FFF2-40B4-BE49-F238E27FC236}">
                <a16:creationId xmlns:a16="http://schemas.microsoft.com/office/drawing/2014/main" xmlns="" id="{6724F522-3E76-485B-8366-244D7114B7C8}"/>
              </a:ext>
            </a:extLst>
          </p:cNvPr>
          <p:cNvSpPr txBox="1"/>
          <p:nvPr/>
        </p:nvSpPr>
        <p:spPr>
          <a:xfrm>
            <a:off x="3653584" y="6043743"/>
            <a:ext cx="2021423" cy="1302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95"/>
              </a:spcBef>
            </a:pPr>
            <a:r>
              <a:rPr sz="750" spc="0" dirty="0">
                <a:latin typeface="Calibri"/>
                <a:cs typeface="Calibri"/>
              </a:rPr>
              <a:t>.............................................</a:t>
            </a:r>
            <a:endParaRPr sz="750" dirty="0">
              <a:latin typeface="Calibri"/>
              <a:cs typeface="Calibri"/>
            </a:endParaRPr>
          </a:p>
        </p:txBody>
      </p:sp>
      <p:sp>
        <p:nvSpPr>
          <p:cNvPr id="809" name="object 17">
            <a:extLst>
              <a:ext uri="{FF2B5EF4-FFF2-40B4-BE49-F238E27FC236}">
                <a16:creationId xmlns:a16="http://schemas.microsoft.com/office/drawing/2014/main" xmlns="" id="{C2C10ACB-8390-493F-890F-60A99ABD5685}"/>
              </a:ext>
            </a:extLst>
          </p:cNvPr>
          <p:cNvSpPr txBox="1"/>
          <p:nvPr/>
        </p:nvSpPr>
        <p:spPr>
          <a:xfrm>
            <a:off x="3698079" y="6180497"/>
            <a:ext cx="952479" cy="1302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084">
              <a:lnSpc>
                <a:spcPct val="101725"/>
              </a:lnSpc>
              <a:spcBef>
                <a:spcPts val="95"/>
              </a:spcBef>
            </a:pPr>
            <a:r>
              <a:rPr sz="750" spc="4" dirty="0">
                <a:latin typeface="Calibri"/>
                <a:cs typeface="Calibri"/>
              </a:rPr>
              <a:t>N</a:t>
            </a:r>
            <a:r>
              <a:rPr sz="750" spc="0" dirty="0">
                <a:latin typeface="Calibri"/>
                <a:cs typeface="Calibri"/>
              </a:rPr>
              <a:t>I</a:t>
            </a:r>
            <a:r>
              <a:rPr sz="750" spc="-25" dirty="0">
                <a:latin typeface="Calibri"/>
                <a:cs typeface="Calibri"/>
              </a:rPr>
              <a:t>P</a:t>
            </a:r>
            <a:r>
              <a:rPr sz="750" spc="0" dirty="0">
                <a:latin typeface="Calibri"/>
                <a:cs typeface="Calibri"/>
              </a:rPr>
              <a:t>.</a:t>
            </a:r>
            <a:endParaRPr sz="750" dirty="0">
              <a:latin typeface="Calibri"/>
              <a:cs typeface="Calibri"/>
            </a:endParaRPr>
          </a:p>
        </p:txBody>
      </p:sp>
      <p:sp>
        <p:nvSpPr>
          <p:cNvPr id="810" name="Title 2">
            <a:extLst>
              <a:ext uri="{FF2B5EF4-FFF2-40B4-BE49-F238E27FC236}">
                <a16:creationId xmlns:a16="http://schemas.microsoft.com/office/drawing/2014/main" xmlns="" id="{D1B55AD3-C234-49DB-A8CE-0FCC078FB97A}"/>
              </a:ext>
            </a:extLst>
          </p:cNvPr>
          <p:cNvSpPr txBox="1">
            <a:spLocks/>
          </p:cNvSpPr>
          <p:nvPr/>
        </p:nvSpPr>
        <p:spPr>
          <a:xfrm>
            <a:off x="1676400" y="365126"/>
            <a:ext cx="9677400" cy="62175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id-ID" sz="2800" dirty="0"/>
              <a:t>CONTOH </a:t>
            </a:r>
            <a:r>
              <a:rPr lang="en-ID" sz="2800" dirty="0"/>
              <a:t>LAPORAN</a:t>
            </a:r>
            <a:r>
              <a:rPr lang="id-ID" sz="2800" dirty="0"/>
              <a:t> </a:t>
            </a:r>
            <a:r>
              <a:rPr lang="en-ID" sz="2800" dirty="0"/>
              <a:t>SPTB </a:t>
            </a:r>
            <a:r>
              <a:rPr lang="id-ID" sz="2800" dirty="0"/>
              <a:t>PPN DAN PPH</a:t>
            </a:r>
          </a:p>
        </p:txBody>
      </p:sp>
    </p:spTree>
    <p:extLst>
      <p:ext uri="{BB962C8B-B14F-4D97-AF65-F5344CB8AC3E}">
        <p14:creationId xmlns:p14="http://schemas.microsoft.com/office/powerpoint/2010/main" xmlns="" val="32495695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id-ID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id-ID"/>
          </a:p>
        </p:txBody>
      </p:sp>
      <p:sp>
        <p:nvSpPr>
          <p:cNvPr id="2" name="Rectangle 1"/>
          <p:cNvSpPr/>
          <p:nvPr/>
        </p:nvSpPr>
        <p:spPr>
          <a:xfrm>
            <a:off x="538746" y="2121845"/>
            <a:ext cx="10688578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d-ID" sz="6000" kern="0" dirty="0">
                <a:latin typeface="Brush Script MT" panose="03060802040406070304" pitchFamily="66" charset="0"/>
                <a:ea typeface="+mj-ea"/>
                <a:sym typeface="Gill Sans"/>
              </a:rPr>
              <a:t>TERIMA KASIH</a:t>
            </a:r>
          </a:p>
          <a:p>
            <a:pPr algn="just"/>
            <a:endParaRPr lang="id-ID" sz="1000" dirty="0"/>
          </a:p>
          <a:p>
            <a:pPr algn="just"/>
            <a:endParaRPr lang="id-ID" sz="1000" dirty="0"/>
          </a:p>
          <a:p>
            <a:pPr algn="just"/>
            <a:endParaRPr lang="id-ID" sz="1000" dirty="0"/>
          </a:p>
          <a:p>
            <a:pPr algn="just"/>
            <a:endParaRPr lang="id-ID" sz="1000" dirty="0"/>
          </a:p>
          <a:p>
            <a:pPr algn="just"/>
            <a:endParaRPr lang="id-ID" sz="1000" dirty="0"/>
          </a:p>
          <a:p>
            <a:pPr algn="just"/>
            <a:endParaRPr lang="id-ID" sz="1000" dirty="0"/>
          </a:p>
          <a:p>
            <a:pPr algn="just"/>
            <a:endParaRPr lang="id-ID" sz="10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C60A97C2-4E76-4F7B-8D5F-0E3AA4857230}"/>
              </a:ext>
            </a:extLst>
          </p:cNvPr>
          <p:cNvSpPr txBox="1">
            <a:spLocks/>
          </p:cNvSpPr>
          <p:nvPr/>
        </p:nvSpPr>
        <p:spPr bwMode="auto">
          <a:xfrm>
            <a:off x="538746" y="3214452"/>
            <a:ext cx="11055350" cy="2090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+mj-lt"/>
                <a:ea typeface="+mj-ea"/>
                <a:cs typeface="ヒラギノ角ゴ ProN W3"/>
                <a:sym typeface="Gill San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pitchFamily="1" charset="0"/>
                <a:ea typeface="ヒラギノ角ゴ ProN W3" pitchFamily="1" charset="-128"/>
                <a:cs typeface="ヒラギノ角ゴ ProN W3"/>
                <a:sym typeface="Gill San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pitchFamily="1" charset="0"/>
                <a:ea typeface="ヒラギノ角ゴ ProN W3" pitchFamily="1" charset="-128"/>
                <a:cs typeface="ヒラギノ角ゴ ProN W3"/>
                <a:sym typeface="Gill San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pitchFamily="1" charset="0"/>
                <a:ea typeface="ヒラギノ角ゴ ProN W3" pitchFamily="1" charset="-128"/>
                <a:cs typeface="ヒラギノ角ゴ ProN W3"/>
                <a:sym typeface="Gill San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pitchFamily="1" charset="0"/>
                <a:ea typeface="ヒラギノ角ゴ ProN W3" pitchFamily="1" charset="-128"/>
                <a:cs typeface="ヒラギノ角ゴ ProN W3"/>
                <a:sym typeface="Gill San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pitchFamily="1" charset="0"/>
                <a:ea typeface="ヒラギノ角ゴ ProN W3" pitchFamily="1" charset="-128"/>
                <a:sym typeface="Gill Sans" pitchFamily="1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pitchFamily="1" charset="0"/>
                <a:ea typeface="ヒラギノ角ゴ ProN W3" pitchFamily="1" charset="-128"/>
                <a:sym typeface="Gill Sans" pitchFamily="1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pitchFamily="1" charset="0"/>
                <a:ea typeface="ヒラギノ角ゴ ProN W3" pitchFamily="1" charset="-128"/>
                <a:sym typeface="Gill Sans" pitchFamily="1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pitchFamily="1" charset="0"/>
                <a:ea typeface="ヒラギノ角ゴ ProN W3" pitchFamily="1" charset="-128"/>
                <a:sym typeface="Gill Sans" pitchFamily="1" charset="0"/>
              </a:defRPr>
            </a:lvl9pPr>
          </a:lstStyle>
          <a:p>
            <a:pPr>
              <a:defRPr/>
            </a:pPr>
            <a:r>
              <a:rPr lang="en-US" sz="5400" kern="0" dirty="0" err="1">
                <a:latin typeface="Brush Script MT" panose="03060802040406070304" pitchFamily="66" charset="0"/>
              </a:rPr>
              <a:t>Selamat</a:t>
            </a:r>
            <a:r>
              <a:rPr lang="en-US" sz="5400" kern="0" dirty="0">
                <a:latin typeface="Brush Script MT" panose="03060802040406070304" pitchFamily="66" charset="0"/>
              </a:rPr>
              <a:t> </a:t>
            </a:r>
            <a:r>
              <a:rPr lang="en-US" sz="5400" kern="0" dirty="0" err="1">
                <a:latin typeface="Brush Script MT" panose="03060802040406070304" pitchFamily="66" charset="0"/>
              </a:rPr>
              <a:t>Melaksanakan</a:t>
            </a:r>
            <a:r>
              <a:rPr lang="en-US" sz="5400" kern="0" dirty="0">
                <a:latin typeface="Brush Script MT" panose="03060802040406070304" pitchFamily="66" charset="0"/>
              </a:rPr>
              <a:t> </a:t>
            </a:r>
            <a:r>
              <a:rPr lang="en-US" sz="5400" kern="0" dirty="0" err="1">
                <a:latin typeface="Brush Script MT" panose="03060802040406070304" pitchFamily="66" charset="0"/>
              </a:rPr>
              <a:t>Penelitian</a:t>
            </a:r>
            <a:endParaRPr lang="id-ID" sz="5400" kern="0" dirty="0">
              <a:latin typeface="Brush Script MT" panose="03060802040406070304" pitchFamily="66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xmlns="" id="{5DD79339-6554-441F-A804-7F9A3A1B1AAD}"/>
              </a:ext>
            </a:extLst>
          </p:cNvPr>
          <p:cNvSpPr txBox="1">
            <a:spLocks/>
          </p:cNvSpPr>
          <p:nvPr/>
        </p:nvSpPr>
        <p:spPr bwMode="auto">
          <a:xfrm>
            <a:off x="785414" y="5759777"/>
            <a:ext cx="11055350" cy="551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50800" bIns="50800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+mj-lt"/>
                <a:ea typeface="+mj-ea"/>
                <a:cs typeface="ヒラギノ角ゴ ProN W3"/>
                <a:sym typeface="Gill San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pitchFamily="1" charset="0"/>
                <a:ea typeface="ヒラギノ角ゴ ProN W3" pitchFamily="1" charset="-128"/>
                <a:cs typeface="ヒラギノ角ゴ ProN W3"/>
                <a:sym typeface="Gill San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pitchFamily="1" charset="0"/>
                <a:ea typeface="ヒラギノ角ゴ ProN W3" pitchFamily="1" charset="-128"/>
                <a:cs typeface="ヒラギノ角ゴ ProN W3"/>
                <a:sym typeface="Gill San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pitchFamily="1" charset="0"/>
                <a:ea typeface="ヒラギノ角ゴ ProN W3" pitchFamily="1" charset="-128"/>
                <a:cs typeface="ヒラギノ角ゴ ProN W3"/>
                <a:sym typeface="Gill San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pitchFamily="1" charset="0"/>
                <a:ea typeface="ヒラギノ角ゴ ProN W3" pitchFamily="1" charset="-128"/>
                <a:cs typeface="ヒラギノ角ゴ ProN W3"/>
                <a:sym typeface="Gill San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pitchFamily="1" charset="0"/>
                <a:ea typeface="ヒラギノ角ゴ ProN W3" pitchFamily="1" charset="-128"/>
                <a:sym typeface="Gill Sans" pitchFamily="1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pitchFamily="1" charset="0"/>
                <a:ea typeface="ヒラギノ角ゴ ProN W3" pitchFamily="1" charset="-128"/>
                <a:sym typeface="Gill Sans" pitchFamily="1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pitchFamily="1" charset="0"/>
                <a:ea typeface="ヒラギノ角ゴ ProN W3" pitchFamily="1" charset="-128"/>
                <a:sym typeface="Gill Sans" pitchFamily="1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pitchFamily="1" charset="0"/>
                <a:ea typeface="ヒラギノ角ゴ ProN W3" pitchFamily="1" charset="-128"/>
                <a:sym typeface="Gill Sans" pitchFamily="1" charset="0"/>
              </a:defRPr>
            </a:lvl9pPr>
          </a:lstStyle>
          <a:p>
            <a:pPr>
              <a:defRPr/>
            </a:pPr>
            <a:r>
              <a:rPr lang="en-US" sz="1400" kern="0" dirty="0">
                <a:latin typeface="Arial Narrow" panose="020B0606020202030204" pitchFamily="34" charset="0"/>
              </a:rPr>
              <a:t>Mohamad </a:t>
            </a:r>
            <a:r>
              <a:rPr lang="en-US" sz="1400" kern="0" dirty="0" err="1">
                <a:latin typeface="Arial Narrow" panose="020B0606020202030204" pitchFamily="34" charset="0"/>
              </a:rPr>
              <a:t>Hardi</a:t>
            </a:r>
            <a:r>
              <a:rPr lang="en-US" sz="1400" kern="0" dirty="0">
                <a:latin typeface="Arial Narrow" panose="020B0606020202030204" pitchFamily="34" charset="0"/>
              </a:rPr>
              <a:t>, Ak. </a:t>
            </a:r>
            <a:r>
              <a:rPr lang="en-US" sz="1400" kern="0" dirty="0" err="1">
                <a:latin typeface="Arial Narrow" panose="020B0606020202030204" pitchFamily="34" charset="0"/>
              </a:rPr>
              <a:t>MProf</a:t>
            </a:r>
            <a:r>
              <a:rPr lang="en-US" sz="1400" kern="0" dirty="0">
                <a:latin typeface="Arial Narrow" panose="020B0606020202030204" pitchFamily="34" charset="0"/>
              </a:rPr>
              <a:t> Acc. CA. QIA.</a:t>
            </a:r>
          </a:p>
          <a:p>
            <a:pPr>
              <a:defRPr/>
            </a:pPr>
            <a:r>
              <a:rPr lang="en-US" sz="1400" kern="0" dirty="0">
                <a:latin typeface="Arial Narrow" panose="020B0606020202030204" pitchFamily="34" charset="0"/>
              </a:rPr>
              <a:t> Contact: HP. 08159906542 Email: hardi1964@yahoo.com</a:t>
            </a:r>
            <a:endParaRPr lang="id-ID" sz="1400" kern="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3916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87819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id-ID" sz="2800" b="1" dirty="0"/>
              <a:t>PERATURAN TERKAIT 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1164" y="1046017"/>
            <a:ext cx="10917381" cy="5521037"/>
          </a:xfrm>
        </p:spPr>
        <p:txBody>
          <a:bodyPr>
            <a:normAutofit fontScale="47500" lnSpcReduction="20000"/>
          </a:bodyPr>
          <a:lstStyle/>
          <a:p>
            <a:pPr marL="1041781" marR="34170" lvl="1" indent="-514350">
              <a:lnSpc>
                <a:spcPts val="1714"/>
              </a:lnSpc>
              <a:spcBef>
                <a:spcPts val="85"/>
              </a:spcBef>
              <a:buFont typeface="+mj-lt"/>
              <a:buAutoNum type="arabicPeriod"/>
            </a:pPr>
            <a:r>
              <a:rPr lang="en-ID" sz="4000" spc="0" dirty="0" err="1">
                <a:cs typeface="Arial Rounded MT Bold"/>
              </a:rPr>
              <a:t>U</a:t>
            </a:r>
            <a:r>
              <a:rPr lang="en-ID" sz="4000" spc="19" dirty="0" err="1">
                <a:cs typeface="Arial Rounded MT Bold"/>
              </a:rPr>
              <a:t>n</a:t>
            </a:r>
            <a:r>
              <a:rPr lang="en-ID" sz="4000" spc="-9" dirty="0" err="1">
                <a:cs typeface="Arial Rounded MT Bold"/>
              </a:rPr>
              <a:t>d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spc="19" dirty="0" err="1">
                <a:cs typeface="Arial Rounded MT Bold"/>
              </a:rPr>
              <a:t>n</a:t>
            </a:r>
            <a:r>
              <a:rPr lang="en-ID" sz="4000" spc="-4" dirty="0" err="1">
                <a:cs typeface="Arial Rounded MT Bold"/>
              </a:rPr>
              <a:t>g</a:t>
            </a:r>
            <a:r>
              <a:rPr lang="en-ID" sz="4000" spc="0" dirty="0" err="1">
                <a:cs typeface="Arial Rounded MT Bold"/>
              </a:rPr>
              <a:t>-</a:t>
            </a:r>
            <a:r>
              <a:rPr lang="en-ID" sz="4000" spc="19" dirty="0" err="1">
                <a:cs typeface="Arial Rounded MT Bold"/>
              </a:rPr>
              <a:t>un</a:t>
            </a:r>
            <a:r>
              <a:rPr lang="en-ID" sz="4000" spc="-9" dirty="0" err="1">
                <a:cs typeface="Arial Rounded MT Bold"/>
              </a:rPr>
              <a:t>d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spc="19" dirty="0" err="1">
                <a:cs typeface="Arial Rounded MT Bold"/>
              </a:rPr>
              <a:t>n</a:t>
            </a:r>
            <a:r>
              <a:rPr lang="en-ID" sz="4000" spc="0" dirty="0" err="1">
                <a:cs typeface="Arial Rounded MT Bold"/>
              </a:rPr>
              <a:t>g</a:t>
            </a:r>
            <a:r>
              <a:rPr lang="en-ID" sz="4000" spc="255" dirty="0">
                <a:cs typeface="Arial Rounded MT Bold"/>
              </a:rPr>
              <a:t> </a:t>
            </a:r>
            <a:r>
              <a:rPr lang="en-ID" sz="4000" spc="0" dirty="0" err="1">
                <a:cs typeface="Arial Rounded MT Bold"/>
              </a:rPr>
              <a:t>N</a:t>
            </a:r>
            <a:r>
              <a:rPr lang="en-ID" sz="4000" spc="19" dirty="0" err="1">
                <a:cs typeface="Arial Rounded MT Bold"/>
              </a:rPr>
              <a:t>o</a:t>
            </a:r>
            <a:r>
              <a:rPr lang="en-ID" sz="4000" spc="29" dirty="0" err="1">
                <a:cs typeface="Arial Rounded MT Bold"/>
              </a:rPr>
              <a:t>m</a:t>
            </a:r>
            <a:r>
              <a:rPr lang="en-ID" sz="4000" spc="19" dirty="0" err="1">
                <a:cs typeface="Arial Rounded MT Bold"/>
              </a:rPr>
              <a:t>o</a:t>
            </a:r>
            <a:r>
              <a:rPr lang="en-ID" sz="4000" spc="0" dirty="0" err="1">
                <a:cs typeface="Arial Rounded MT Bold"/>
              </a:rPr>
              <a:t>r</a:t>
            </a:r>
            <a:r>
              <a:rPr lang="en-ID" sz="4000" spc="112" dirty="0">
                <a:cs typeface="Arial Rounded MT Bold"/>
              </a:rPr>
              <a:t> </a:t>
            </a:r>
            <a:r>
              <a:rPr lang="en-ID" sz="4000" spc="-34" dirty="0">
                <a:cs typeface="Arial Rounded MT Bold"/>
              </a:rPr>
              <a:t>1</a:t>
            </a:r>
            <a:r>
              <a:rPr lang="en-ID" sz="4000" spc="0" dirty="0">
                <a:cs typeface="Arial Rounded MT Bold"/>
              </a:rPr>
              <a:t>7</a:t>
            </a:r>
            <a:r>
              <a:rPr lang="en-ID" sz="4000" spc="43" dirty="0">
                <a:cs typeface="Arial Rounded MT Bold"/>
              </a:rPr>
              <a:t> </a:t>
            </a:r>
            <a:r>
              <a:rPr lang="en-ID" sz="4000" spc="-34" dirty="0" err="1">
                <a:cs typeface="Arial Rounded MT Bold"/>
              </a:rPr>
              <a:t>ta</a:t>
            </a:r>
            <a:r>
              <a:rPr lang="en-ID" sz="4000" spc="19" dirty="0" err="1">
                <a:cs typeface="Arial Rounded MT Bold"/>
              </a:rPr>
              <a:t>hu</a:t>
            </a:r>
            <a:r>
              <a:rPr lang="en-ID" sz="4000" spc="0" dirty="0" err="1">
                <a:cs typeface="Arial Rounded MT Bold"/>
              </a:rPr>
              <a:t>n</a:t>
            </a:r>
            <a:r>
              <a:rPr lang="en-ID" sz="4000" spc="132" dirty="0">
                <a:cs typeface="Arial Rounded MT Bold"/>
              </a:rPr>
              <a:t> </a:t>
            </a:r>
            <a:r>
              <a:rPr lang="en-ID" sz="4000" spc="-34" dirty="0">
                <a:cs typeface="Arial Rounded MT Bold"/>
              </a:rPr>
              <a:t>200</a:t>
            </a:r>
            <a:r>
              <a:rPr lang="en-ID" sz="4000" spc="0" dirty="0">
                <a:cs typeface="Arial Rounded MT Bold"/>
              </a:rPr>
              <a:t>3</a:t>
            </a:r>
            <a:r>
              <a:rPr lang="en-ID" sz="4000" spc="211" dirty="0">
                <a:cs typeface="Arial Rounded MT Bold"/>
              </a:rPr>
              <a:t> </a:t>
            </a:r>
            <a:r>
              <a:rPr lang="en-ID" sz="4000" spc="-34" dirty="0" err="1">
                <a:cs typeface="Arial Rounded MT Bold"/>
              </a:rPr>
              <a:t>te</a:t>
            </a:r>
            <a:r>
              <a:rPr lang="en-ID" sz="4000" spc="25" dirty="0" err="1">
                <a:cs typeface="Arial Rounded MT Bold"/>
              </a:rPr>
              <a:t>n</a:t>
            </a:r>
            <a:r>
              <a:rPr lang="en-ID" sz="4000" spc="-34" dirty="0" err="1">
                <a:cs typeface="Arial Rounded MT Bold"/>
              </a:rPr>
              <a:t>ta</a:t>
            </a:r>
            <a:r>
              <a:rPr lang="en-ID" sz="4000" spc="25" dirty="0" err="1">
                <a:cs typeface="Arial Rounded MT Bold"/>
              </a:rPr>
              <a:t>n</a:t>
            </a:r>
            <a:r>
              <a:rPr lang="en-ID" sz="4000" spc="0" dirty="0" err="1">
                <a:cs typeface="Arial Rounded MT Bold"/>
              </a:rPr>
              <a:t>g</a:t>
            </a:r>
            <a:r>
              <a:rPr lang="en-ID" sz="4000" spc="0" dirty="0">
                <a:cs typeface="Arial Rounded MT Bold"/>
              </a:rPr>
              <a:t> </a:t>
            </a:r>
            <a:r>
              <a:rPr lang="en-ID" sz="4000" spc="-189" dirty="0">
                <a:cs typeface="Arial Rounded MT Bold"/>
              </a:rPr>
              <a:t> </a:t>
            </a:r>
            <a:r>
              <a:rPr lang="en-ID" sz="4000" spc="-39" dirty="0" err="1">
                <a:cs typeface="Arial Rounded MT Bold"/>
              </a:rPr>
              <a:t>K</a:t>
            </a:r>
            <a:r>
              <a:rPr lang="en-ID" sz="4000" spc="-34" dirty="0" err="1">
                <a:cs typeface="Arial Rounded MT Bold"/>
              </a:rPr>
              <a:t>e</a:t>
            </a:r>
            <a:r>
              <a:rPr lang="en-ID" sz="4000" spc="25" dirty="0" err="1">
                <a:cs typeface="Arial Rounded MT Bold"/>
              </a:rPr>
              <a:t>u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spc="25" dirty="0" err="1">
                <a:cs typeface="Arial Rounded MT Bold"/>
              </a:rPr>
              <a:t>n</a:t>
            </a:r>
            <a:r>
              <a:rPr lang="en-ID" sz="4000" spc="-84" dirty="0" err="1">
                <a:cs typeface="Arial Rounded MT Bold"/>
              </a:rPr>
              <a:t>g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spc="0" dirty="0" err="1">
                <a:cs typeface="Arial Rounded MT Bold"/>
              </a:rPr>
              <a:t>n</a:t>
            </a:r>
            <a:r>
              <a:rPr lang="en-ID" sz="4000" spc="0" dirty="0">
                <a:cs typeface="Arial Rounded MT Bold"/>
              </a:rPr>
              <a:t> Negara</a:t>
            </a:r>
          </a:p>
          <a:p>
            <a:pPr marL="527431" marR="34170" lvl="1" indent="0">
              <a:lnSpc>
                <a:spcPts val="1714"/>
              </a:lnSpc>
              <a:spcBef>
                <a:spcPts val="85"/>
              </a:spcBef>
              <a:buNone/>
            </a:pPr>
            <a:endParaRPr lang="en-ID" sz="4000" spc="0" dirty="0">
              <a:cs typeface="Arial Rounded MT Bold"/>
            </a:endParaRPr>
          </a:p>
          <a:p>
            <a:pPr marL="1041781" marR="34170" lvl="1" indent="-514350">
              <a:lnSpc>
                <a:spcPts val="1714"/>
              </a:lnSpc>
              <a:spcBef>
                <a:spcPts val="85"/>
              </a:spcBef>
              <a:buFont typeface="+mj-lt"/>
              <a:buAutoNum type="arabicPeriod"/>
            </a:pPr>
            <a:r>
              <a:rPr lang="en-ID" sz="4000" spc="0" dirty="0" err="1">
                <a:cs typeface="Arial Rounded MT Bold"/>
              </a:rPr>
              <a:t>U</a:t>
            </a:r>
            <a:r>
              <a:rPr lang="en-ID" sz="4000" spc="19" dirty="0" err="1">
                <a:cs typeface="Arial Rounded MT Bold"/>
              </a:rPr>
              <a:t>n</a:t>
            </a:r>
            <a:r>
              <a:rPr lang="en-ID" sz="4000" spc="-9" dirty="0" err="1">
                <a:cs typeface="Arial Rounded MT Bold"/>
              </a:rPr>
              <a:t>d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spc="19" dirty="0" err="1">
                <a:cs typeface="Arial Rounded MT Bold"/>
              </a:rPr>
              <a:t>n</a:t>
            </a:r>
            <a:r>
              <a:rPr lang="en-ID" sz="4000" spc="-4" dirty="0" err="1">
                <a:cs typeface="Arial Rounded MT Bold"/>
              </a:rPr>
              <a:t>g</a:t>
            </a:r>
            <a:r>
              <a:rPr lang="en-ID" sz="4000" spc="0" dirty="0" err="1">
                <a:cs typeface="Arial Rounded MT Bold"/>
              </a:rPr>
              <a:t>-</a:t>
            </a:r>
            <a:r>
              <a:rPr lang="en-ID" sz="4000" spc="19" dirty="0" err="1">
                <a:cs typeface="Arial Rounded MT Bold"/>
              </a:rPr>
              <a:t>un</a:t>
            </a:r>
            <a:r>
              <a:rPr lang="en-ID" sz="4000" spc="-9" dirty="0" err="1">
                <a:cs typeface="Arial Rounded MT Bold"/>
              </a:rPr>
              <a:t>d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spc="19" dirty="0" err="1">
                <a:cs typeface="Arial Rounded MT Bold"/>
              </a:rPr>
              <a:t>n</a:t>
            </a:r>
            <a:r>
              <a:rPr lang="en-ID" sz="4000" spc="0" dirty="0" err="1">
                <a:cs typeface="Arial Rounded MT Bold"/>
              </a:rPr>
              <a:t>g</a:t>
            </a:r>
            <a:r>
              <a:rPr lang="en-ID" sz="4000" spc="255" dirty="0">
                <a:cs typeface="Arial Rounded MT Bold"/>
              </a:rPr>
              <a:t> </a:t>
            </a:r>
            <a:r>
              <a:rPr lang="en-ID" sz="4000" spc="0" dirty="0" err="1">
                <a:cs typeface="Arial Rounded MT Bold"/>
              </a:rPr>
              <a:t>N</a:t>
            </a:r>
            <a:r>
              <a:rPr lang="en-ID" sz="4000" spc="19" dirty="0" err="1">
                <a:cs typeface="Arial Rounded MT Bold"/>
              </a:rPr>
              <a:t>o</a:t>
            </a:r>
            <a:r>
              <a:rPr lang="en-ID" sz="4000" spc="29" dirty="0" err="1">
                <a:cs typeface="Arial Rounded MT Bold"/>
              </a:rPr>
              <a:t>m</a:t>
            </a:r>
            <a:r>
              <a:rPr lang="en-ID" sz="4000" spc="19" dirty="0" err="1">
                <a:cs typeface="Arial Rounded MT Bold"/>
              </a:rPr>
              <a:t>o</a:t>
            </a:r>
            <a:r>
              <a:rPr lang="en-ID" sz="4000" spc="0" dirty="0" err="1">
                <a:cs typeface="Arial Rounded MT Bold"/>
              </a:rPr>
              <a:t>r</a:t>
            </a:r>
            <a:r>
              <a:rPr lang="en-ID" sz="4000" spc="112" dirty="0">
                <a:cs typeface="Arial Rounded MT Bold"/>
              </a:rPr>
              <a:t> </a:t>
            </a:r>
            <a:r>
              <a:rPr lang="en-ID" sz="4000" spc="0" dirty="0">
                <a:cs typeface="Arial Rounded MT Bold"/>
              </a:rPr>
              <a:t>1</a:t>
            </a:r>
            <a:r>
              <a:rPr lang="en-ID" sz="4000" spc="34" dirty="0">
                <a:cs typeface="Arial Rounded MT Bold"/>
              </a:rPr>
              <a:t> </a:t>
            </a:r>
            <a:r>
              <a:rPr lang="en-ID" sz="4000" spc="-34" dirty="0" err="1">
                <a:cs typeface="Arial Rounded MT Bold"/>
              </a:rPr>
              <a:t>ta</a:t>
            </a:r>
            <a:r>
              <a:rPr lang="en-ID" sz="4000" spc="25" dirty="0" err="1">
                <a:cs typeface="Arial Rounded MT Bold"/>
              </a:rPr>
              <a:t>hu</a:t>
            </a:r>
            <a:r>
              <a:rPr lang="en-ID" sz="4000" spc="0" dirty="0" err="1">
                <a:cs typeface="Arial Rounded MT Bold"/>
              </a:rPr>
              <a:t>n</a:t>
            </a:r>
            <a:r>
              <a:rPr lang="en-ID" sz="4000" spc="127" dirty="0">
                <a:cs typeface="Arial Rounded MT Bold"/>
              </a:rPr>
              <a:t> </a:t>
            </a:r>
            <a:r>
              <a:rPr lang="en-ID" sz="4000" spc="-34" dirty="0">
                <a:cs typeface="Arial Rounded MT Bold"/>
              </a:rPr>
              <a:t>200</a:t>
            </a:r>
            <a:r>
              <a:rPr lang="en-ID" sz="4000" spc="0" dirty="0">
                <a:cs typeface="Arial Rounded MT Bold"/>
              </a:rPr>
              <a:t>4</a:t>
            </a:r>
            <a:r>
              <a:rPr lang="en-ID" sz="4000" spc="211" dirty="0">
                <a:cs typeface="Arial Rounded MT Bold"/>
              </a:rPr>
              <a:t> </a:t>
            </a:r>
            <a:r>
              <a:rPr lang="en-ID" sz="4000" spc="-34" dirty="0" err="1">
                <a:cs typeface="Arial Rounded MT Bold"/>
              </a:rPr>
              <a:t>te</a:t>
            </a:r>
            <a:r>
              <a:rPr lang="en-ID" sz="4000" spc="19" dirty="0" err="1">
                <a:cs typeface="Arial Rounded MT Bold"/>
              </a:rPr>
              <a:t>n</a:t>
            </a:r>
            <a:r>
              <a:rPr lang="en-ID" sz="4000" spc="-34" dirty="0" err="1">
                <a:cs typeface="Arial Rounded MT Bold"/>
              </a:rPr>
              <a:t>ta</a:t>
            </a:r>
            <a:r>
              <a:rPr lang="en-ID" sz="4000" spc="19" dirty="0" err="1">
                <a:cs typeface="Arial Rounded MT Bold"/>
              </a:rPr>
              <a:t>n</a:t>
            </a:r>
            <a:r>
              <a:rPr lang="en-ID" sz="4000" spc="0" dirty="0" err="1">
                <a:cs typeface="Arial Rounded MT Bold"/>
              </a:rPr>
              <a:t>g</a:t>
            </a:r>
            <a:r>
              <a:rPr lang="en-ID" sz="4000" spc="192" dirty="0">
                <a:cs typeface="Arial Rounded MT Bold"/>
              </a:rPr>
              <a:t> </a:t>
            </a:r>
            <a:r>
              <a:rPr lang="en-ID" sz="4000" spc="-75" dirty="0" err="1">
                <a:cs typeface="Arial Rounded MT Bold"/>
              </a:rPr>
              <a:t>P</a:t>
            </a:r>
            <a:r>
              <a:rPr lang="en-ID" sz="4000" spc="-34" dirty="0" err="1">
                <a:cs typeface="Arial Rounded MT Bold"/>
              </a:rPr>
              <a:t>e</a:t>
            </a:r>
            <a:r>
              <a:rPr lang="en-ID" sz="4000" spc="-14" dirty="0" err="1">
                <a:cs typeface="Arial Rounded MT Bold"/>
              </a:rPr>
              <a:t>r</a:t>
            </a:r>
            <a:r>
              <a:rPr lang="en-ID" sz="4000" spc="-9" dirty="0" err="1">
                <a:cs typeface="Arial Rounded MT Bold"/>
              </a:rPr>
              <a:t>b</a:t>
            </a:r>
            <a:r>
              <a:rPr lang="en-ID" sz="4000" spc="-34" dirty="0" err="1">
                <a:cs typeface="Arial Rounded MT Bold"/>
              </a:rPr>
              <a:t>e</a:t>
            </a:r>
            <a:r>
              <a:rPr lang="en-ID" sz="4000" spc="19" dirty="0" err="1">
                <a:cs typeface="Arial Rounded MT Bold"/>
              </a:rPr>
              <a:t>n</a:t>
            </a:r>
            <a:r>
              <a:rPr lang="en-ID" sz="4000" spc="-9" dirty="0" err="1">
                <a:cs typeface="Arial Rounded MT Bold"/>
              </a:rPr>
              <a:t>d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spc="19" dirty="0" err="1">
                <a:cs typeface="Arial Rounded MT Bold"/>
              </a:rPr>
              <a:t>h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spc="-14" dirty="0" err="1">
                <a:cs typeface="Arial Rounded MT Bold"/>
              </a:rPr>
              <a:t>r</a:t>
            </a:r>
            <a:r>
              <a:rPr lang="en-ID" sz="4000" spc="-34" dirty="0" err="1">
                <a:cs typeface="Arial Rounded MT Bold"/>
              </a:rPr>
              <a:t>aa</a:t>
            </a:r>
            <a:r>
              <a:rPr lang="en-ID" sz="4000" spc="0" dirty="0" err="1">
                <a:cs typeface="Arial Rounded MT Bold"/>
              </a:rPr>
              <a:t>n</a:t>
            </a:r>
            <a:r>
              <a:rPr lang="en-ID" sz="4000" spc="0" dirty="0">
                <a:cs typeface="Arial Rounded MT Bold"/>
              </a:rPr>
              <a:t> </a:t>
            </a:r>
            <a:r>
              <a:rPr lang="en-ID" sz="4000" spc="4" dirty="0">
                <a:cs typeface="Arial Rounded MT Bold"/>
              </a:rPr>
              <a:t> </a:t>
            </a:r>
            <a:r>
              <a:rPr lang="en-ID" sz="4000" spc="0" dirty="0">
                <a:cs typeface="Arial Rounded MT Bold"/>
              </a:rPr>
              <a:t>N</a:t>
            </a:r>
            <a:r>
              <a:rPr lang="en-ID" sz="4000" spc="-34" dirty="0">
                <a:cs typeface="Arial Rounded MT Bold"/>
              </a:rPr>
              <a:t>e</a:t>
            </a:r>
            <a:r>
              <a:rPr lang="en-ID" sz="4000" spc="-84" dirty="0">
                <a:cs typeface="Arial Rounded MT Bold"/>
              </a:rPr>
              <a:t>g</a:t>
            </a:r>
            <a:r>
              <a:rPr lang="en-ID" sz="4000" spc="-34" dirty="0">
                <a:cs typeface="Arial Rounded MT Bold"/>
              </a:rPr>
              <a:t>a</a:t>
            </a:r>
            <a:r>
              <a:rPr lang="en-ID" sz="4000" spc="-89" dirty="0">
                <a:cs typeface="Arial Rounded MT Bold"/>
              </a:rPr>
              <a:t>r</a:t>
            </a:r>
            <a:r>
              <a:rPr lang="en-ID" sz="4000" spc="0" dirty="0">
                <a:cs typeface="Arial Rounded MT Bold"/>
              </a:rPr>
              <a:t>a</a:t>
            </a:r>
            <a:endParaRPr lang="en-ID" sz="4000" spc="-75" dirty="0">
              <a:cs typeface="Arial Rounded MT Bold"/>
            </a:endParaRPr>
          </a:p>
          <a:p>
            <a:pPr marL="1041781" marR="34170" lvl="1" indent="-514350">
              <a:lnSpc>
                <a:spcPts val="1714"/>
              </a:lnSpc>
              <a:spcBef>
                <a:spcPts val="85"/>
              </a:spcBef>
              <a:buFont typeface="+mj-lt"/>
              <a:buAutoNum type="arabicPeriod"/>
            </a:pPr>
            <a:endParaRPr lang="en-ID" sz="4000" spc="-75" dirty="0">
              <a:cs typeface="Arial Rounded MT Bold"/>
            </a:endParaRPr>
          </a:p>
          <a:p>
            <a:pPr marL="1041781" marR="34170" lvl="1" indent="-514350">
              <a:lnSpc>
                <a:spcPts val="1714"/>
              </a:lnSpc>
              <a:spcBef>
                <a:spcPts val="85"/>
              </a:spcBef>
              <a:buFont typeface="+mj-lt"/>
              <a:buAutoNum type="arabicPeriod"/>
            </a:pPr>
            <a:r>
              <a:rPr lang="en-ID" sz="4000" spc="-75" dirty="0">
                <a:cs typeface="Arial Rounded MT Bold"/>
              </a:rPr>
              <a:t>UU No.    14 </a:t>
            </a:r>
            <a:r>
              <a:rPr lang="en-ID" sz="4000" spc="-75" dirty="0" err="1">
                <a:cs typeface="Arial Rounded MT Bold"/>
              </a:rPr>
              <a:t>Tahun</a:t>
            </a:r>
            <a:r>
              <a:rPr lang="en-ID" sz="4000" spc="-75" dirty="0">
                <a:cs typeface="Arial Rounded MT Bold"/>
              </a:rPr>
              <a:t> 2004 </a:t>
            </a:r>
            <a:r>
              <a:rPr lang="en-ID" sz="4000" spc="-75" dirty="0" err="1">
                <a:cs typeface="Arial Rounded MT Bold"/>
              </a:rPr>
              <a:t>tentang</a:t>
            </a:r>
            <a:r>
              <a:rPr lang="en-ID" sz="4000" spc="-75" dirty="0">
                <a:cs typeface="Arial Rounded MT Bold"/>
              </a:rPr>
              <a:t> </a:t>
            </a:r>
            <a:r>
              <a:rPr lang="en-ID" sz="4000" spc="-75" dirty="0" err="1">
                <a:cs typeface="Arial Rounded MT Bold"/>
              </a:rPr>
              <a:t>Pemeriksaan</a:t>
            </a:r>
            <a:r>
              <a:rPr lang="en-ID" sz="4000" spc="-75" dirty="0">
                <a:cs typeface="Arial Rounded MT Bold"/>
              </a:rPr>
              <a:t> </a:t>
            </a:r>
            <a:r>
              <a:rPr lang="en-ID" sz="4000" spc="-75" dirty="0" err="1">
                <a:cs typeface="Arial Rounded MT Bold"/>
              </a:rPr>
              <a:t>Pengelolaan</a:t>
            </a:r>
            <a:r>
              <a:rPr lang="en-ID" sz="4000" spc="-75" dirty="0">
                <a:cs typeface="Arial Rounded MT Bold"/>
              </a:rPr>
              <a:t> </a:t>
            </a:r>
            <a:r>
              <a:rPr lang="en-ID" sz="4000" spc="-75" dirty="0" err="1">
                <a:cs typeface="Arial Rounded MT Bold"/>
              </a:rPr>
              <a:t>Keuangan</a:t>
            </a:r>
            <a:r>
              <a:rPr lang="en-ID" sz="4000" spc="-75" dirty="0">
                <a:cs typeface="Arial Rounded MT Bold"/>
              </a:rPr>
              <a:t> </a:t>
            </a:r>
            <a:r>
              <a:rPr lang="en-ID" sz="4000" spc="-75" dirty="0" err="1">
                <a:cs typeface="Arial Rounded MT Bold"/>
              </a:rPr>
              <a:t>dan</a:t>
            </a:r>
            <a:r>
              <a:rPr lang="en-ID" sz="4000" spc="-75" dirty="0">
                <a:cs typeface="Arial Rounded MT Bold"/>
              </a:rPr>
              <a:t> </a:t>
            </a:r>
            <a:r>
              <a:rPr lang="en-ID" sz="4000" spc="-75" dirty="0" err="1">
                <a:cs typeface="Arial Rounded MT Bold"/>
              </a:rPr>
              <a:t>P</a:t>
            </a:r>
            <a:r>
              <a:rPr lang="en-ID" sz="4000" spc="-34" dirty="0" err="1">
                <a:cs typeface="Arial Rounded MT Bold"/>
              </a:rPr>
              <a:t>e</a:t>
            </a:r>
            <a:r>
              <a:rPr lang="en-ID" sz="4000" spc="-14" dirty="0" err="1">
                <a:cs typeface="Arial Rounded MT Bold"/>
              </a:rPr>
              <a:t>r</a:t>
            </a:r>
            <a:r>
              <a:rPr lang="en-ID" sz="4000" spc="-34" dirty="0" err="1">
                <a:cs typeface="Arial Rounded MT Bold"/>
              </a:rPr>
              <a:t>ta</a:t>
            </a:r>
            <a:r>
              <a:rPr lang="en-ID" sz="4000" spc="19" dirty="0" err="1">
                <a:cs typeface="Arial Rounded MT Bold"/>
              </a:rPr>
              <a:t>n</a:t>
            </a:r>
            <a:r>
              <a:rPr lang="en-ID" sz="4000" spc="-84" dirty="0" err="1">
                <a:cs typeface="Arial Rounded MT Bold"/>
              </a:rPr>
              <a:t>g</a:t>
            </a:r>
            <a:r>
              <a:rPr lang="en-ID" sz="4000" spc="-9" dirty="0" err="1">
                <a:cs typeface="Arial Rounded MT Bold"/>
              </a:rPr>
              <a:t>g</a:t>
            </a:r>
            <a:r>
              <a:rPr lang="en-ID" sz="4000" spc="19" dirty="0" err="1">
                <a:cs typeface="Arial Rounded MT Bold"/>
              </a:rPr>
              <a:t>un</a:t>
            </a:r>
            <a:r>
              <a:rPr lang="en-ID" sz="4000" spc="-9" dirty="0" err="1">
                <a:cs typeface="Arial Rounded MT Bold"/>
              </a:rPr>
              <a:t>g</a:t>
            </a:r>
            <a:r>
              <a:rPr lang="en-ID" sz="4000" spc="19" dirty="0" err="1">
                <a:cs typeface="Arial Rounded MT Bold"/>
              </a:rPr>
              <a:t>j</a:t>
            </a:r>
            <a:r>
              <a:rPr lang="en-ID" sz="4000" spc="-109" dirty="0" err="1">
                <a:cs typeface="Arial Rounded MT Bold"/>
              </a:rPr>
              <a:t>a</a:t>
            </a:r>
            <a:r>
              <a:rPr lang="en-ID" sz="4000" spc="-9" dirty="0" err="1">
                <a:cs typeface="Arial Rounded MT Bold"/>
              </a:rPr>
              <a:t>w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spc="64" dirty="0" err="1">
                <a:cs typeface="Arial Rounded MT Bold"/>
              </a:rPr>
              <a:t>b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dirty="0" err="1">
                <a:cs typeface="Arial Rounded MT Bold"/>
              </a:rPr>
              <a:t>n</a:t>
            </a:r>
            <a:r>
              <a:rPr lang="en-ID" sz="4000" dirty="0">
                <a:cs typeface="Arial Rounded MT Bold"/>
              </a:rPr>
              <a:t> </a:t>
            </a:r>
            <a:r>
              <a:rPr lang="en-ID" sz="4000" spc="187" dirty="0">
                <a:cs typeface="Arial Rounded MT Bold"/>
              </a:rPr>
              <a:t> </a:t>
            </a:r>
            <a:r>
              <a:rPr lang="en-ID" sz="4000" spc="-39" dirty="0" err="1">
                <a:cs typeface="Arial Rounded MT Bold"/>
              </a:rPr>
              <a:t>K</a:t>
            </a:r>
            <a:r>
              <a:rPr lang="en-ID" sz="4000" spc="-34" dirty="0" err="1">
                <a:cs typeface="Arial Rounded MT Bold"/>
              </a:rPr>
              <a:t>e</a:t>
            </a:r>
            <a:r>
              <a:rPr lang="en-ID" sz="4000" spc="25" dirty="0" err="1">
                <a:cs typeface="Arial Rounded MT Bold"/>
              </a:rPr>
              <a:t>u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spc="25" dirty="0" err="1">
                <a:cs typeface="Arial Rounded MT Bold"/>
              </a:rPr>
              <a:t>n</a:t>
            </a:r>
            <a:r>
              <a:rPr lang="en-ID" sz="4000" spc="-84" dirty="0" err="1">
                <a:cs typeface="Arial Rounded MT Bold"/>
              </a:rPr>
              <a:t>g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dirty="0" err="1">
                <a:cs typeface="Arial Rounded MT Bold"/>
              </a:rPr>
              <a:t>n</a:t>
            </a:r>
            <a:r>
              <a:rPr lang="en-ID" sz="4000" spc="304" dirty="0">
                <a:cs typeface="Arial Rounded MT Bold"/>
              </a:rPr>
              <a:t> </a:t>
            </a:r>
            <a:r>
              <a:rPr lang="en-ID" sz="4000" dirty="0">
                <a:cs typeface="Arial Rounded MT Bold"/>
              </a:rPr>
              <a:t>N</a:t>
            </a:r>
            <a:r>
              <a:rPr lang="en-ID" sz="4000" spc="-34" dirty="0">
                <a:cs typeface="Arial Rounded MT Bold"/>
              </a:rPr>
              <a:t>e</a:t>
            </a:r>
            <a:r>
              <a:rPr lang="en-ID" sz="4000" spc="-84" dirty="0">
                <a:cs typeface="Arial Rounded MT Bold"/>
              </a:rPr>
              <a:t>g</a:t>
            </a:r>
            <a:r>
              <a:rPr lang="en-ID" sz="4000" spc="-34" dirty="0">
                <a:cs typeface="Arial Rounded MT Bold"/>
              </a:rPr>
              <a:t>a</a:t>
            </a:r>
            <a:r>
              <a:rPr lang="en-ID" sz="4000" spc="-89" dirty="0">
                <a:cs typeface="Arial Rounded MT Bold"/>
              </a:rPr>
              <a:t>ra</a:t>
            </a:r>
          </a:p>
          <a:p>
            <a:pPr marL="1041781" marR="34170" lvl="1" indent="-514350">
              <a:lnSpc>
                <a:spcPts val="1714"/>
              </a:lnSpc>
              <a:spcBef>
                <a:spcPts val="85"/>
              </a:spcBef>
              <a:buFont typeface="+mj-lt"/>
              <a:buAutoNum type="arabicPeriod"/>
            </a:pPr>
            <a:endParaRPr lang="en-ID" sz="4000" spc="-89" dirty="0">
              <a:cs typeface="Arial Rounded MT Bold"/>
            </a:endParaRPr>
          </a:p>
          <a:p>
            <a:pPr marL="1041781" marR="34170" lvl="1" indent="-514350">
              <a:lnSpc>
                <a:spcPts val="1714"/>
              </a:lnSpc>
              <a:spcBef>
                <a:spcPts val="85"/>
              </a:spcBef>
              <a:buFont typeface="+mj-lt"/>
              <a:buAutoNum type="arabicPeriod"/>
            </a:pPr>
            <a:r>
              <a:rPr lang="en-ID" sz="4000" spc="-75" dirty="0" err="1">
                <a:cs typeface="Arial Rounded MT Bold"/>
              </a:rPr>
              <a:t>P</a:t>
            </a:r>
            <a:r>
              <a:rPr lang="en-ID" sz="4000" spc="-34" dirty="0" err="1">
                <a:cs typeface="Arial Rounded MT Bold"/>
              </a:rPr>
              <a:t>e</a:t>
            </a:r>
            <a:r>
              <a:rPr lang="en-ID" sz="4000" spc="-89" dirty="0" err="1">
                <a:cs typeface="Arial Rounded MT Bold"/>
              </a:rPr>
              <a:t>r</a:t>
            </a:r>
            <a:r>
              <a:rPr lang="en-ID" sz="4000" spc="-109" dirty="0" err="1">
                <a:cs typeface="Arial Rounded MT Bold"/>
              </a:rPr>
              <a:t>a</a:t>
            </a:r>
            <a:r>
              <a:rPr lang="en-ID" sz="4000" spc="-34" dirty="0" err="1">
                <a:cs typeface="Arial Rounded MT Bold"/>
              </a:rPr>
              <a:t>t</a:t>
            </a:r>
            <a:r>
              <a:rPr lang="en-ID" sz="4000" spc="19" dirty="0" err="1">
                <a:cs typeface="Arial Rounded MT Bold"/>
              </a:rPr>
              <a:t>u</a:t>
            </a:r>
            <a:r>
              <a:rPr lang="en-ID" sz="4000" spc="-89" dirty="0" err="1">
                <a:cs typeface="Arial Rounded MT Bold"/>
              </a:rPr>
              <a:t>r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dirty="0" err="1">
                <a:cs typeface="Arial Rounded MT Bold"/>
              </a:rPr>
              <a:t>n</a:t>
            </a:r>
            <a:r>
              <a:rPr lang="en-ID" sz="4000" dirty="0">
                <a:cs typeface="Arial Rounded MT Bold"/>
              </a:rPr>
              <a:t> </a:t>
            </a:r>
            <a:r>
              <a:rPr lang="en-ID" sz="4000" spc="94" dirty="0">
                <a:cs typeface="Arial Rounded MT Bold"/>
              </a:rPr>
              <a:t> </a:t>
            </a:r>
            <a:r>
              <a:rPr lang="en-ID" sz="4000" spc="-75" dirty="0" err="1">
                <a:cs typeface="Arial Rounded MT Bold"/>
              </a:rPr>
              <a:t>P</a:t>
            </a:r>
            <a:r>
              <a:rPr lang="en-ID" sz="4000" spc="-34" dirty="0" err="1">
                <a:cs typeface="Arial Rounded MT Bold"/>
              </a:rPr>
              <a:t>e</a:t>
            </a:r>
            <a:r>
              <a:rPr lang="en-ID" sz="4000" spc="25" dirty="0" err="1">
                <a:cs typeface="Arial Rounded MT Bold"/>
              </a:rPr>
              <a:t>m</a:t>
            </a:r>
            <a:r>
              <a:rPr lang="en-ID" sz="4000" spc="-34" dirty="0" err="1">
                <a:cs typeface="Arial Rounded MT Bold"/>
              </a:rPr>
              <a:t>e</a:t>
            </a:r>
            <a:r>
              <a:rPr lang="en-ID" sz="4000" spc="-14" dirty="0" err="1">
                <a:cs typeface="Arial Rounded MT Bold"/>
              </a:rPr>
              <a:t>r</a:t>
            </a:r>
            <a:r>
              <a:rPr lang="en-ID" sz="4000" spc="19" dirty="0" err="1">
                <a:cs typeface="Arial Rounded MT Bold"/>
              </a:rPr>
              <a:t>in</a:t>
            </a:r>
            <a:r>
              <a:rPr lang="en-ID" sz="4000" spc="-34" dirty="0" err="1">
                <a:cs typeface="Arial Rounded MT Bold"/>
              </a:rPr>
              <a:t>ta</a:t>
            </a:r>
            <a:r>
              <a:rPr lang="en-ID" sz="4000" dirty="0" err="1">
                <a:cs typeface="Arial Rounded MT Bold"/>
              </a:rPr>
              <a:t>h</a:t>
            </a:r>
            <a:r>
              <a:rPr lang="en-ID" sz="4000" spc="340" dirty="0">
                <a:cs typeface="Arial Rounded MT Bold"/>
              </a:rPr>
              <a:t> </a:t>
            </a:r>
            <a:r>
              <a:rPr lang="en-ID" sz="4000" dirty="0" err="1">
                <a:cs typeface="Arial Rounded MT Bold"/>
              </a:rPr>
              <a:t>N</a:t>
            </a:r>
            <a:r>
              <a:rPr lang="en-ID" sz="4000" spc="25" dirty="0" err="1">
                <a:cs typeface="Arial Rounded MT Bold"/>
              </a:rPr>
              <a:t>o</a:t>
            </a:r>
            <a:r>
              <a:rPr lang="en-ID" sz="4000" spc="29" dirty="0" err="1">
                <a:cs typeface="Arial Rounded MT Bold"/>
              </a:rPr>
              <a:t>m</a:t>
            </a:r>
            <a:r>
              <a:rPr lang="en-ID" sz="4000" spc="25" dirty="0" err="1">
                <a:cs typeface="Arial Rounded MT Bold"/>
              </a:rPr>
              <a:t>o</a:t>
            </a:r>
            <a:r>
              <a:rPr lang="en-ID" sz="4000" dirty="0" err="1">
                <a:cs typeface="Arial Rounded MT Bold"/>
              </a:rPr>
              <a:t>r</a:t>
            </a:r>
            <a:r>
              <a:rPr lang="en-ID" sz="4000" spc="27" dirty="0">
                <a:cs typeface="Arial Rounded MT Bold"/>
              </a:rPr>
              <a:t> </a:t>
            </a:r>
            <a:r>
              <a:rPr lang="en-ID" sz="4000" spc="-34" dirty="0">
                <a:cs typeface="Arial Rounded MT Bold"/>
              </a:rPr>
              <a:t>8</a:t>
            </a:r>
            <a:r>
              <a:rPr lang="en-ID" sz="4000" dirty="0">
                <a:cs typeface="Arial Rounded MT Bold"/>
              </a:rPr>
              <a:t>0</a:t>
            </a:r>
            <a:r>
              <a:rPr lang="en-ID" sz="4000" spc="118" dirty="0">
                <a:cs typeface="Arial Rounded MT Bold"/>
              </a:rPr>
              <a:t> </a:t>
            </a:r>
            <a:r>
              <a:rPr lang="en-ID" sz="4000" spc="-34" dirty="0" err="1">
                <a:cs typeface="Arial Rounded MT Bold"/>
              </a:rPr>
              <a:t>ta</a:t>
            </a:r>
            <a:r>
              <a:rPr lang="en-ID" sz="4000" spc="19" dirty="0" err="1">
                <a:cs typeface="Arial Rounded MT Bold"/>
              </a:rPr>
              <a:t>hu</a:t>
            </a:r>
            <a:r>
              <a:rPr lang="en-ID" sz="4000" dirty="0" err="1">
                <a:cs typeface="Arial Rounded MT Bold"/>
              </a:rPr>
              <a:t>n</a:t>
            </a:r>
            <a:r>
              <a:rPr lang="en-ID" sz="4000" spc="132" dirty="0">
                <a:cs typeface="Arial Rounded MT Bold"/>
              </a:rPr>
              <a:t> </a:t>
            </a:r>
            <a:r>
              <a:rPr lang="en-ID" sz="4000" spc="-34" dirty="0">
                <a:cs typeface="Arial Rounded MT Bold"/>
              </a:rPr>
              <a:t>201</a:t>
            </a:r>
            <a:r>
              <a:rPr lang="en-ID" sz="4000" dirty="0">
                <a:cs typeface="Arial Rounded MT Bold"/>
              </a:rPr>
              <a:t>0</a:t>
            </a:r>
            <a:r>
              <a:rPr lang="en-ID" sz="4000" spc="206" dirty="0">
                <a:cs typeface="Arial Rounded MT Bold"/>
              </a:rPr>
              <a:t> </a:t>
            </a:r>
            <a:r>
              <a:rPr lang="en-ID" sz="4000" spc="-34" dirty="0" err="1">
                <a:cs typeface="Arial Rounded MT Bold"/>
              </a:rPr>
              <a:t>te</a:t>
            </a:r>
            <a:r>
              <a:rPr lang="en-ID" sz="4000" spc="19" dirty="0" err="1">
                <a:cs typeface="Arial Rounded MT Bold"/>
              </a:rPr>
              <a:t>n</a:t>
            </a:r>
            <a:r>
              <a:rPr lang="en-ID" sz="4000" spc="-34" dirty="0" err="1">
                <a:cs typeface="Arial Rounded MT Bold"/>
              </a:rPr>
              <a:t>ta</a:t>
            </a:r>
            <a:r>
              <a:rPr lang="en-ID" sz="4000" spc="19" dirty="0" err="1">
                <a:cs typeface="Arial Rounded MT Bold"/>
              </a:rPr>
              <a:t>n</a:t>
            </a:r>
            <a:r>
              <a:rPr lang="en-ID" sz="4000" dirty="0" err="1">
                <a:cs typeface="Arial Rounded MT Bold"/>
              </a:rPr>
              <a:t>g</a:t>
            </a:r>
            <a:r>
              <a:rPr lang="en-ID" sz="4000" spc="192" dirty="0">
                <a:cs typeface="Arial Rounded MT Bold"/>
              </a:rPr>
              <a:t> </a:t>
            </a:r>
            <a:r>
              <a:rPr lang="en-ID" sz="4000" spc="-75" dirty="0" err="1">
                <a:cs typeface="Arial Rounded MT Bold"/>
              </a:rPr>
              <a:t>P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spc="19" dirty="0" err="1">
                <a:cs typeface="Arial Rounded MT Bold"/>
              </a:rPr>
              <a:t>j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dirty="0" err="1">
                <a:cs typeface="Arial Rounded MT Bold"/>
              </a:rPr>
              <a:t>k</a:t>
            </a:r>
            <a:r>
              <a:rPr lang="en-ID" sz="4000" spc="180" dirty="0">
                <a:cs typeface="Arial Rounded MT Bold"/>
              </a:rPr>
              <a:t> </a:t>
            </a:r>
            <a:r>
              <a:rPr lang="en-ID" sz="4000" spc="-75" dirty="0" err="1">
                <a:cs typeface="Arial Rounded MT Bold"/>
              </a:rPr>
              <a:t>P</a:t>
            </a:r>
            <a:r>
              <a:rPr lang="en-ID" sz="4000" spc="-34" dirty="0" err="1">
                <a:cs typeface="Arial Rounded MT Bold"/>
              </a:rPr>
              <a:t>e</a:t>
            </a:r>
            <a:r>
              <a:rPr lang="en-ID" sz="4000" spc="19" dirty="0" err="1">
                <a:cs typeface="Arial Rounded MT Bold"/>
              </a:rPr>
              <a:t>n</a:t>
            </a:r>
            <a:r>
              <a:rPr lang="en-ID" sz="4000" spc="-9" dirty="0" err="1">
                <a:cs typeface="Arial Rounded MT Bold"/>
              </a:rPr>
              <a:t>g</a:t>
            </a:r>
            <a:r>
              <a:rPr lang="en-ID" sz="4000" spc="19" dirty="0" err="1">
                <a:cs typeface="Arial Rounded MT Bold"/>
              </a:rPr>
              <a:t>h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spc="-29" dirty="0" err="1">
                <a:cs typeface="Arial Rounded MT Bold"/>
              </a:rPr>
              <a:t>s</a:t>
            </a:r>
            <a:r>
              <a:rPr lang="en-ID" sz="4000" spc="19" dirty="0" err="1">
                <a:cs typeface="Arial Rounded MT Bold"/>
              </a:rPr>
              <a:t>il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dirty="0" err="1">
                <a:cs typeface="Arial Rounded MT Bold"/>
              </a:rPr>
              <a:t>n</a:t>
            </a:r>
            <a:endParaRPr lang="en-ID" sz="4000" dirty="0">
              <a:cs typeface="Arial Rounded MT Bold"/>
            </a:endParaRPr>
          </a:p>
          <a:p>
            <a:pPr marL="1041781" marR="34170" lvl="1" indent="-514350">
              <a:lnSpc>
                <a:spcPts val="1714"/>
              </a:lnSpc>
              <a:spcBef>
                <a:spcPts val="85"/>
              </a:spcBef>
              <a:buFont typeface="+mj-lt"/>
              <a:buAutoNum type="arabicPeriod"/>
            </a:pPr>
            <a:endParaRPr lang="en-ID" sz="4000" dirty="0">
              <a:cs typeface="Arial Rounded MT Bold"/>
            </a:endParaRPr>
          </a:p>
          <a:p>
            <a:pPr marL="1041781" marR="34170" lvl="1" indent="-514350">
              <a:lnSpc>
                <a:spcPts val="1714"/>
              </a:lnSpc>
              <a:spcBef>
                <a:spcPts val="85"/>
              </a:spcBef>
              <a:buFont typeface="+mj-lt"/>
              <a:buAutoNum type="arabicPeriod"/>
            </a:pPr>
            <a:r>
              <a:rPr lang="en-ID" sz="4000" spc="-75" dirty="0" err="1">
                <a:cs typeface="Arial Rounded MT Bold"/>
              </a:rPr>
              <a:t>P</a:t>
            </a:r>
            <a:r>
              <a:rPr lang="en-ID" sz="4000" spc="34" dirty="0" err="1">
                <a:cs typeface="Arial Rounded MT Bold"/>
              </a:rPr>
              <a:t>e</a:t>
            </a:r>
            <a:r>
              <a:rPr lang="en-ID" sz="4000" spc="-14" dirty="0" err="1">
                <a:cs typeface="Arial Rounded MT Bold"/>
              </a:rPr>
              <a:t>r</a:t>
            </a:r>
            <a:r>
              <a:rPr lang="en-ID" sz="4000" spc="-109" dirty="0" err="1">
                <a:cs typeface="Arial Rounded MT Bold"/>
              </a:rPr>
              <a:t>a</a:t>
            </a:r>
            <a:r>
              <a:rPr lang="en-ID" sz="4000" spc="-34" dirty="0" err="1">
                <a:cs typeface="Arial Rounded MT Bold"/>
              </a:rPr>
              <a:t>t</a:t>
            </a:r>
            <a:r>
              <a:rPr lang="en-ID" sz="4000" spc="94" dirty="0" err="1">
                <a:cs typeface="Arial Rounded MT Bold"/>
              </a:rPr>
              <a:t>u</a:t>
            </a:r>
            <a:r>
              <a:rPr lang="en-ID" sz="4000" spc="-14" dirty="0" err="1">
                <a:cs typeface="Arial Rounded MT Bold"/>
              </a:rPr>
              <a:t>r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dirty="0" err="1">
                <a:cs typeface="Arial Rounded MT Bold"/>
              </a:rPr>
              <a:t>n</a:t>
            </a:r>
            <a:r>
              <a:rPr lang="en-ID" sz="4000" spc="259" dirty="0">
                <a:cs typeface="Arial Rounded MT Bold"/>
              </a:rPr>
              <a:t> </a:t>
            </a:r>
            <a:r>
              <a:rPr lang="en-ID" sz="4000" spc="34" dirty="0">
                <a:cs typeface="Arial Rounded MT Bold"/>
              </a:rPr>
              <a:t>M</a:t>
            </a:r>
            <a:r>
              <a:rPr lang="en-ID" sz="4000" spc="-34" dirty="0">
                <a:cs typeface="Arial Rounded MT Bold"/>
              </a:rPr>
              <a:t>e</a:t>
            </a:r>
            <a:r>
              <a:rPr lang="en-ID" sz="4000" spc="19" dirty="0">
                <a:cs typeface="Arial Rounded MT Bold"/>
              </a:rPr>
              <a:t>n</a:t>
            </a:r>
            <a:r>
              <a:rPr lang="en-ID" sz="4000" spc="39" dirty="0">
                <a:cs typeface="Arial Rounded MT Bold"/>
              </a:rPr>
              <a:t>t</a:t>
            </a:r>
            <a:r>
              <a:rPr lang="en-ID" sz="4000" spc="-34" dirty="0">
                <a:cs typeface="Arial Rounded MT Bold"/>
              </a:rPr>
              <a:t>e</a:t>
            </a:r>
            <a:r>
              <a:rPr lang="en-ID" sz="4000" spc="-14" dirty="0">
                <a:cs typeface="Arial Rounded MT Bold"/>
              </a:rPr>
              <a:t>r</a:t>
            </a:r>
            <a:r>
              <a:rPr lang="en-ID" sz="4000" dirty="0">
                <a:cs typeface="Arial Rounded MT Bold"/>
              </a:rPr>
              <a:t>i</a:t>
            </a:r>
            <a:r>
              <a:rPr lang="en-ID" sz="4000" spc="237" dirty="0">
                <a:cs typeface="Arial Rounded MT Bold"/>
              </a:rPr>
              <a:t> </a:t>
            </a:r>
            <a:r>
              <a:rPr lang="en-ID" sz="4000" spc="29" dirty="0" err="1">
                <a:cs typeface="Arial Rounded MT Bold"/>
              </a:rPr>
              <a:t>K</a:t>
            </a:r>
            <a:r>
              <a:rPr lang="en-ID" sz="4000" spc="-34" dirty="0" err="1">
                <a:cs typeface="Arial Rounded MT Bold"/>
              </a:rPr>
              <a:t>e</a:t>
            </a:r>
            <a:r>
              <a:rPr lang="en-ID" sz="4000" spc="19" dirty="0" err="1">
                <a:cs typeface="Arial Rounded MT Bold"/>
              </a:rPr>
              <a:t>u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spc="94" dirty="0" err="1">
                <a:cs typeface="Arial Rounded MT Bold"/>
              </a:rPr>
              <a:t>n</a:t>
            </a:r>
            <a:r>
              <a:rPr lang="en-ID" sz="4000" spc="-9" dirty="0" err="1">
                <a:cs typeface="Arial Rounded MT Bold"/>
              </a:rPr>
              <a:t>g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dirty="0" err="1">
                <a:cs typeface="Arial Rounded MT Bold"/>
              </a:rPr>
              <a:t>n</a:t>
            </a:r>
            <a:r>
              <a:rPr lang="en-ID" sz="4000" spc="241" dirty="0">
                <a:cs typeface="Arial Rounded MT Bold"/>
              </a:rPr>
              <a:t> </a:t>
            </a:r>
            <a:r>
              <a:rPr lang="en-ID" sz="4000" spc="-34" dirty="0">
                <a:cs typeface="Arial Rounded MT Bold"/>
              </a:rPr>
              <a:t>(</a:t>
            </a:r>
            <a:r>
              <a:rPr lang="en-ID" sz="4000" spc="75" dirty="0">
                <a:cs typeface="Arial Rounded MT Bold"/>
              </a:rPr>
              <a:t>P</a:t>
            </a:r>
            <a:r>
              <a:rPr lang="en-ID" sz="4000" spc="-34" dirty="0">
                <a:cs typeface="Arial Rounded MT Bold"/>
              </a:rPr>
              <a:t>M</a:t>
            </a:r>
            <a:r>
              <a:rPr lang="en-ID" sz="4000" spc="-39" dirty="0">
                <a:cs typeface="Arial Rounded MT Bold"/>
              </a:rPr>
              <a:t>K</a:t>
            </a:r>
            <a:r>
              <a:rPr lang="en-ID" sz="4000" dirty="0">
                <a:cs typeface="Arial Rounded MT Bold"/>
              </a:rPr>
              <a:t>)</a:t>
            </a:r>
            <a:r>
              <a:rPr lang="en-ID" sz="4000" spc="220" dirty="0">
                <a:cs typeface="Arial Rounded MT Bold"/>
              </a:rPr>
              <a:t> </a:t>
            </a:r>
            <a:r>
              <a:rPr lang="en-ID" sz="4000" dirty="0" err="1">
                <a:cs typeface="Arial Rounded MT Bold"/>
              </a:rPr>
              <a:t>N</a:t>
            </a:r>
            <a:r>
              <a:rPr lang="en-ID" sz="4000" spc="19" dirty="0" err="1">
                <a:cs typeface="Arial Rounded MT Bold"/>
              </a:rPr>
              <a:t>o</a:t>
            </a:r>
            <a:r>
              <a:rPr lang="en-ID" sz="4000" spc="25" dirty="0" err="1">
                <a:cs typeface="Arial Rounded MT Bold"/>
              </a:rPr>
              <a:t>m</a:t>
            </a:r>
            <a:r>
              <a:rPr lang="en-ID" sz="4000" spc="19" dirty="0" err="1">
                <a:cs typeface="Arial Rounded MT Bold"/>
              </a:rPr>
              <a:t>o</a:t>
            </a:r>
            <a:r>
              <a:rPr lang="en-ID" sz="4000" dirty="0" err="1">
                <a:cs typeface="Arial Rounded MT Bold"/>
              </a:rPr>
              <a:t>r</a:t>
            </a:r>
            <a:r>
              <a:rPr lang="en-ID" sz="4000" spc="187" dirty="0">
                <a:cs typeface="Arial Rounded MT Bold"/>
              </a:rPr>
              <a:t> </a:t>
            </a:r>
            <a:r>
              <a:rPr lang="en-ID" sz="4000" spc="34" dirty="0">
                <a:cs typeface="Arial Rounded MT Bold"/>
              </a:rPr>
              <a:t>1</a:t>
            </a:r>
            <a:r>
              <a:rPr lang="en-ID" sz="4000" spc="-34" dirty="0">
                <a:cs typeface="Arial Rounded MT Bold"/>
              </a:rPr>
              <a:t>13</a:t>
            </a:r>
            <a:r>
              <a:rPr lang="en-ID" sz="4000" spc="79" dirty="0">
                <a:cs typeface="Arial Rounded MT Bold"/>
              </a:rPr>
              <a:t>/</a:t>
            </a:r>
            <a:r>
              <a:rPr lang="en-ID" sz="4000" dirty="0">
                <a:cs typeface="Arial Rounded MT Bold"/>
              </a:rPr>
              <a:t>P</a:t>
            </a:r>
            <a:r>
              <a:rPr lang="en-ID" sz="4000" spc="-34" dirty="0">
                <a:cs typeface="Arial Rounded MT Bold"/>
              </a:rPr>
              <a:t>M</a:t>
            </a:r>
            <a:r>
              <a:rPr lang="en-ID" sz="4000" spc="29" dirty="0">
                <a:cs typeface="Arial Rounded MT Bold"/>
              </a:rPr>
              <a:t>K</a:t>
            </a:r>
            <a:r>
              <a:rPr lang="en-ID" sz="4000" dirty="0">
                <a:cs typeface="Arial Rounded MT Bold"/>
              </a:rPr>
              <a:t>.</a:t>
            </a:r>
            <a:r>
              <a:rPr lang="en-ID" sz="4000" spc="-279" dirty="0">
                <a:cs typeface="Arial Rounded MT Bold"/>
              </a:rPr>
              <a:t> </a:t>
            </a:r>
            <a:r>
              <a:rPr lang="en-ID" sz="4000" spc="-34" dirty="0">
                <a:cs typeface="Arial Rounded MT Bold"/>
              </a:rPr>
              <a:t>0</a:t>
            </a:r>
            <a:r>
              <a:rPr lang="en-ID" sz="4000" spc="-39" dirty="0">
                <a:cs typeface="Arial Rounded MT Bold"/>
              </a:rPr>
              <a:t>5</a:t>
            </a:r>
            <a:r>
              <a:rPr lang="en-ID" sz="4000" spc="84" dirty="0">
                <a:cs typeface="Arial Rounded MT Bold"/>
              </a:rPr>
              <a:t>/</a:t>
            </a:r>
            <a:r>
              <a:rPr lang="en-ID" sz="4000" spc="34" dirty="0">
                <a:cs typeface="Arial Rounded MT Bold"/>
              </a:rPr>
              <a:t>2</a:t>
            </a:r>
            <a:r>
              <a:rPr lang="en-ID" sz="4000" spc="-34" dirty="0">
                <a:cs typeface="Arial Rounded MT Bold"/>
              </a:rPr>
              <a:t>0</a:t>
            </a:r>
            <a:r>
              <a:rPr lang="en-ID" sz="4000" spc="34" dirty="0">
                <a:cs typeface="Arial Rounded MT Bold"/>
              </a:rPr>
              <a:t>1</a:t>
            </a:r>
            <a:r>
              <a:rPr lang="en-ID" sz="4000" dirty="0">
                <a:cs typeface="Arial Rounded MT Bold"/>
              </a:rPr>
              <a:t>2</a:t>
            </a:r>
            <a:r>
              <a:rPr lang="en-ID" sz="4000" spc="168" dirty="0">
                <a:cs typeface="Arial Rounded MT Bold"/>
              </a:rPr>
              <a:t> </a:t>
            </a:r>
            <a:r>
              <a:rPr lang="en-ID" sz="4000" spc="39" dirty="0" err="1">
                <a:cs typeface="Arial Rounded MT Bold"/>
              </a:rPr>
              <a:t>t</a:t>
            </a:r>
            <a:r>
              <a:rPr lang="en-ID" sz="4000" spc="-34" dirty="0" err="1">
                <a:cs typeface="Arial Rounded MT Bold"/>
              </a:rPr>
              <a:t>e</a:t>
            </a:r>
            <a:r>
              <a:rPr lang="en-ID" sz="4000" spc="19" dirty="0" err="1">
                <a:cs typeface="Arial Rounded MT Bold"/>
              </a:rPr>
              <a:t>n</a:t>
            </a:r>
            <a:r>
              <a:rPr lang="en-ID" sz="4000" spc="39" dirty="0" err="1">
                <a:cs typeface="Arial Rounded MT Bold"/>
              </a:rPr>
              <a:t>t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spc="19" dirty="0" err="1">
                <a:cs typeface="Arial Rounded MT Bold"/>
              </a:rPr>
              <a:t>n</a:t>
            </a:r>
            <a:r>
              <a:rPr lang="en-ID" sz="4000" dirty="0" err="1">
                <a:cs typeface="Arial Rounded MT Bold"/>
              </a:rPr>
              <a:t>g</a:t>
            </a:r>
            <a:r>
              <a:rPr lang="en-ID" sz="4000" spc="197" dirty="0">
                <a:cs typeface="Arial Rounded MT Bold"/>
              </a:rPr>
              <a:t> </a:t>
            </a:r>
            <a:r>
              <a:rPr lang="en-ID" sz="4000" dirty="0" err="1">
                <a:cs typeface="Arial Rounded MT Bold"/>
              </a:rPr>
              <a:t>P</a:t>
            </a:r>
            <a:r>
              <a:rPr lang="en-ID" sz="4000" spc="-39" dirty="0" err="1">
                <a:cs typeface="Arial Rounded MT Bold"/>
              </a:rPr>
              <a:t>e</a:t>
            </a:r>
            <a:r>
              <a:rPr lang="en-ID" sz="4000" spc="-14" dirty="0" err="1">
                <a:cs typeface="Arial Rounded MT Bold"/>
              </a:rPr>
              <a:t>r</a:t>
            </a:r>
            <a:r>
              <a:rPr lang="en-ID" sz="4000" spc="94" dirty="0" err="1">
                <a:cs typeface="Arial Rounded MT Bold"/>
              </a:rPr>
              <a:t>j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spc="19" dirty="0" err="1">
                <a:cs typeface="Arial Rounded MT Bold"/>
              </a:rPr>
              <a:t>l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spc="94" dirty="0" err="1">
                <a:cs typeface="Arial Rounded MT Bold"/>
              </a:rPr>
              <a:t>n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dirty="0" err="1">
                <a:cs typeface="Arial Rounded MT Bold"/>
              </a:rPr>
              <a:t>n</a:t>
            </a:r>
            <a:r>
              <a:rPr lang="en-ID" sz="4000" spc="169" dirty="0">
                <a:cs typeface="Arial Rounded MT Bold"/>
              </a:rPr>
              <a:t> </a:t>
            </a:r>
            <a:r>
              <a:rPr lang="en-ID" sz="4000" spc="29" dirty="0" err="1">
                <a:cs typeface="Arial Rounded MT Bold"/>
              </a:rPr>
              <a:t>D</a:t>
            </a:r>
            <a:r>
              <a:rPr lang="en-ID" sz="4000" spc="19" dirty="0" err="1">
                <a:cs typeface="Arial Rounded MT Bold"/>
              </a:rPr>
              <a:t>in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dirty="0" err="1">
                <a:cs typeface="Arial Rounded MT Bold"/>
              </a:rPr>
              <a:t>s</a:t>
            </a:r>
            <a:r>
              <a:rPr lang="en-ID" sz="4000" dirty="0">
                <a:cs typeface="Arial Rounded MT Bold"/>
              </a:rPr>
              <a:t> </a:t>
            </a:r>
            <a:r>
              <a:rPr lang="en-ID" sz="4000" spc="34" dirty="0" err="1">
                <a:cs typeface="Arial Rounded MT Bold"/>
              </a:rPr>
              <a:t>D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spc="19" dirty="0" err="1">
                <a:cs typeface="Arial Rounded MT Bold"/>
              </a:rPr>
              <a:t>l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dirty="0" err="1">
                <a:cs typeface="Arial Rounded MT Bold"/>
              </a:rPr>
              <a:t>m</a:t>
            </a:r>
            <a:r>
              <a:rPr lang="en-ID" sz="4000" spc="152" dirty="0">
                <a:cs typeface="Arial Rounded MT Bold"/>
              </a:rPr>
              <a:t> </a:t>
            </a:r>
            <a:r>
              <a:rPr lang="en-ID" sz="4000" dirty="0" err="1">
                <a:cs typeface="Arial Rounded MT Bold"/>
              </a:rPr>
              <a:t>N</a:t>
            </a:r>
            <a:r>
              <a:rPr lang="en-ID" sz="4000" spc="-34" dirty="0" err="1">
                <a:cs typeface="Arial Rounded MT Bold"/>
              </a:rPr>
              <a:t>e</a:t>
            </a:r>
            <a:r>
              <a:rPr lang="en-ID" sz="4000" spc="-84" dirty="0" err="1">
                <a:cs typeface="Arial Rounded MT Bold"/>
              </a:rPr>
              <a:t>g</a:t>
            </a:r>
            <a:r>
              <a:rPr lang="en-ID" sz="4000" spc="-34" dirty="0" err="1">
                <a:cs typeface="Arial Rounded MT Bold"/>
              </a:rPr>
              <a:t>e</a:t>
            </a:r>
            <a:r>
              <a:rPr lang="en-ID" sz="4000" spc="-14" dirty="0" err="1">
                <a:cs typeface="Arial Rounded MT Bold"/>
              </a:rPr>
              <a:t>r</a:t>
            </a:r>
            <a:r>
              <a:rPr lang="en-ID" sz="4000" dirty="0" err="1">
                <a:cs typeface="Arial Rounded MT Bold"/>
              </a:rPr>
              <a:t>i</a:t>
            </a:r>
            <a:endParaRPr lang="en-ID" sz="4000" dirty="0">
              <a:cs typeface="Arial Rounded MT Bold"/>
            </a:endParaRPr>
          </a:p>
          <a:p>
            <a:pPr marL="1041781" marR="34170" lvl="1" indent="-514350">
              <a:lnSpc>
                <a:spcPts val="1714"/>
              </a:lnSpc>
              <a:spcBef>
                <a:spcPts val="85"/>
              </a:spcBef>
              <a:buFont typeface="+mj-lt"/>
              <a:buAutoNum type="arabicPeriod"/>
            </a:pPr>
            <a:endParaRPr lang="en-ID" sz="4000" dirty="0">
              <a:cs typeface="Arial Rounded MT Bold"/>
            </a:endParaRPr>
          </a:p>
          <a:p>
            <a:pPr marL="1041781" marR="34170" lvl="1" indent="-514350">
              <a:lnSpc>
                <a:spcPts val="1730"/>
              </a:lnSpc>
              <a:spcBef>
                <a:spcPts val="86"/>
              </a:spcBef>
              <a:buFont typeface="+mj-lt"/>
              <a:buAutoNum type="arabicPeriod"/>
            </a:pPr>
            <a:r>
              <a:rPr lang="en-ID" sz="4000" spc="-75" dirty="0" err="1">
                <a:cs typeface="Arial Rounded MT Bold"/>
              </a:rPr>
              <a:t>P</a:t>
            </a:r>
            <a:r>
              <a:rPr lang="en-ID" sz="4000" spc="34" dirty="0" err="1">
                <a:cs typeface="Arial Rounded MT Bold"/>
              </a:rPr>
              <a:t>e</a:t>
            </a:r>
            <a:r>
              <a:rPr lang="en-ID" sz="4000" spc="-14" dirty="0" err="1">
                <a:cs typeface="Arial Rounded MT Bold"/>
              </a:rPr>
              <a:t>r</a:t>
            </a:r>
            <a:r>
              <a:rPr lang="en-ID" sz="4000" spc="-109" dirty="0" err="1">
                <a:cs typeface="Arial Rounded MT Bold"/>
              </a:rPr>
              <a:t>a</a:t>
            </a:r>
            <a:r>
              <a:rPr lang="en-ID" sz="4000" spc="-34" dirty="0" err="1">
                <a:cs typeface="Arial Rounded MT Bold"/>
              </a:rPr>
              <a:t>t</a:t>
            </a:r>
            <a:r>
              <a:rPr lang="en-ID" sz="4000" spc="94" dirty="0" err="1">
                <a:cs typeface="Arial Rounded MT Bold"/>
              </a:rPr>
              <a:t>u</a:t>
            </a:r>
            <a:r>
              <a:rPr lang="en-ID" sz="4000" spc="-14" dirty="0" err="1">
                <a:cs typeface="Arial Rounded MT Bold"/>
              </a:rPr>
              <a:t>r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dirty="0" err="1">
                <a:cs typeface="Arial Rounded MT Bold"/>
              </a:rPr>
              <a:t>n</a:t>
            </a:r>
            <a:r>
              <a:rPr lang="en-ID" sz="4000" spc="259" dirty="0">
                <a:cs typeface="Arial Rounded MT Bold"/>
              </a:rPr>
              <a:t> </a:t>
            </a:r>
            <a:r>
              <a:rPr lang="en-ID" sz="4000" spc="34" dirty="0">
                <a:cs typeface="Arial Rounded MT Bold"/>
              </a:rPr>
              <a:t>M</a:t>
            </a:r>
            <a:r>
              <a:rPr lang="en-ID" sz="4000" spc="-34" dirty="0">
                <a:cs typeface="Arial Rounded MT Bold"/>
              </a:rPr>
              <a:t>e</a:t>
            </a:r>
            <a:r>
              <a:rPr lang="en-ID" sz="4000" spc="19" dirty="0">
                <a:cs typeface="Arial Rounded MT Bold"/>
              </a:rPr>
              <a:t>n</a:t>
            </a:r>
            <a:r>
              <a:rPr lang="en-ID" sz="4000" spc="39" dirty="0">
                <a:cs typeface="Arial Rounded MT Bold"/>
              </a:rPr>
              <a:t>t</a:t>
            </a:r>
            <a:r>
              <a:rPr lang="en-ID" sz="4000" spc="-34" dirty="0">
                <a:cs typeface="Arial Rounded MT Bold"/>
              </a:rPr>
              <a:t>e</a:t>
            </a:r>
            <a:r>
              <a:rPr lang="en-ID" sz="4000" spc="-14" dirty="0">
                <a:cs typeface="Arial Rounded MT Bold"/>
              </a:rPr>
              <a:t>r</a:t>
            </a:r>
            <a:r>
              <a:rPr lang="en-ID" sz="4000" dirty="0">
                <a:cs typeface="Arial Rounded MT Bold"/>
              </a:rPr>
              <a:t>i</a:t>
            </a:r>
            <a:r>
              <a:rPr lang="en-ID" sz="4000" spc="237" dirty="0">
                <a:cs typeface="Arial Rounded MT Bold"/>
              </a:rPr>
              <a:t> </a:t>
            </a:r>
            <a:r>
              <a:rPr lang="en-ID" sz="4000" spc="29" dirty="0" err="1">
                <a:cs typeface="Arial Rounded MT Bold"/>
              </a:rPr>
              <a:t>K</a:t>
            </a:r>
            <a:r>
              <a:rPr lang="en-ID" sz="4000" spc="-34" dirty="0" err="1">
                <a:cs typeface="Arial Rounded MT Bold"/>
              </a:rPr>
              <a:t>e</a:t>
            </a:r>
            <a:r>
              <a:rPr lang="en-ID" sz="4000" spc="19" dirty="0" err="1">
                <a:cs typeface="Arial Rounded MT Bold"/>
              </a:rPr>
              <a:t>u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spc="94" dirty="0" err="1">
                <a:cs typeface="Arial Rounded MT Bold"/>
              </a:rPr>
              <a:t>n</a:t>
            </a:r>
            <a:r>
              <a:rPr lang="en-ID" sz="4000" spc="-9" dirty="0" err="1">
                <a:cs typeface="Arial Rounded MT Bold"/>
              </a:rPr>
              <a:t>g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dirty="0" err="1">
                <a:cs typeface="Arial Rounded MT Bold"/>
              </a:rPr>
              <a:t>n</a:t>
            </a:r>
            <a:r>
              <a:rPr lang="en-ID" sz="4000" spc="241" dirty="0">
                <a:cs typeface="Arial Rounded MT Bold"/>
              </a:rPr>
              <a:t> </a:t>
            </a:r>
            <a:r>
              <a:rPr lang="en-ID" sz="4000" spc="-34" dirty="0">
                <a:cs typeface="Arial Rounded MT Bold"/>
              </a:rPr>
              <a:t>(</a:t>
            </a:r>
            <a:r>
              <a:rPr lang="en-ID" sz="4000" spc="75" dirty="0">
                <a:cs typeface="Arial Rounded MT Bold"/>
              </a:rPr>
              <a:t>P</a:t>
            </a:r>
            <a:r>
              <a:rPr lang="en-ID" sz="4000" spc="-34" dirty="0">
                <a:cs typeface="Arial Rounded MT Bold"/>
              </a:rPr>
              <a:t>M</a:t>
            </a:r>
            <a:r>
              <a:rPr lang="en-ID" sz="4000" spc="-39" dirty="0">
                <a:cs typeface="Arial Rounded MT Bold"/>
              </a:rPr>
              <a:t>K</a:t>
            </a:r>
            <a:r>
              <a:rPr lang="en-ID" sz="4000" dirty="0">
                <a:cs typeface="Arial Rounded MT Bold"/>
              </a:rPr>
              <a:t>)</a:t>
            </a:r>
            <a:r>
              <a:rPr lang="en-ID" sz="4000" spc="220" dirty="0">
                <a:cs typeface="Arial Rounded MT Bold"/>
              </a:rPr>
              <a:t> </a:t>
            </a:r>
            <a:r>
              <a:rPr lang="en-ID" sz="4000" dirty="0" err="1">
                <a:cs typeface="Arial Rounded MT Bold"/>
              </a:rPr>
              <a:t>N</a:t>
            </a:r>
            <a:r>
              <a:rPr lang="en-ID" sz="4000" spc="19" dirty="0" err="1">
                <a:cs typeface="Arial Rounded MT Bold"/>
              </a:rPr>
              <a:t>o</a:t>
            </a:r>
            <a:r>
              <a:rPr lang="en-ID" sz="4000" spc="25" dirty="0" err="1">
                <a:cs typeface="Arial Rounded MT Bold"/>
              </a:rPr>
              <a:t>m</a:t>
            </a:r>
            <a:r>
              <a:rPr lang="en-ID" sz="4000" spc="19" dirty="0" err="1">
                <a:cs typeface="Arial Rounded MT Bold"/>
              </a:rPr>
              <a:t>o</a:t>
            </a:r>
            <a:r>
              <a:rPr lang="en-ID" sz="4000" dirty="0" err="1">
                <a:cs typeface="Arial Rounded MT Bold"/>
              </a:rPr>
              <a:t>r</a:t>
            </a:r>
            <a:r>
              <a:rPr lang="en-ID" sz="4000" spc="187" dirty="0">
                <a:cs typeface="Arial Rounded MT Bold"/>
              </a:rPr>
              <a:t> </a:t>
            </a:r>
            <a:r>
              <a:rPr lang="en-ID" sz="4000" spc="34" dirty="0">
                <a:cs typeface="Arial Rounded MT Bold"/>
              </a:rPr>
              <a:t>1</a:t>
            </a:r>
            <a:r>
              <a:rPr lang="en-ID" sz="4000" spc="-34" dirty="0">
                <a:cs typeface="Arial Rounded MT Bold"/>
              </a:rPr>
              <a:t>64</a:t>
            </a:r>
            <a:r>
              <a:rPr lang="en-ID" sz="4000" spc="79" dirty="0">
                <a:cs typeface="Arial Rounded MT Bold"/>
              </a:rPr>
              <a:t>/</a:t>
            </a:r>
            <a:r>
              <a:rPr lang="en-ID" sz="4000" dirty="0">
                <a:cs typeface="Arial Rounded MT Bold"/>
              </a:rPr>
              <a:t>P</a:t>
            </a:r>
            <a:r>
              <a:rPr lang="en-ID" sz="4000" spc="-34" dirty="0">
                <a:cs typeface="Arial Rounded MT Bold"/>
              </a:rPr>
              <a:t>M</a:t>
            </a:r>
            <a:r>
              <a:rPr lang="en-ID" sz="4000" spc="29" dirty="0">
                <a:cs typeface="Arial Rounded MT Bold"/>
              </a:rPr>
              <a:t>K</a:t>
            </a:r>
            <a:r>
              <a:rPr lang="en-ID" sz="4000" dirty="0">
                <a:cs typeface="Arial Rounded MT Bold"/>
              </a:rPr>
              <a:t>.</a:t>
            </a:r>
            <a:r>
              <a:rPr lang="en-ID" sz="4000" spc="-279" dirty="0">
                <a:cs typeface="Arial Rounded MT Bold"/>
              </a:rPr>
              <a:t> </a:t>
            </a:r>
            <a:r>
              <a:rPr lang="en-ID" sz="4000" spc="-34" dirty="0">
                <a:cs typeface="Arial Rounded MT Bold"/>
              </a:rPr>
              <a:t>0</a:t>
            </a:r>
            <a:r>
              <a:rPr lang="en-ID" sz="4000" spc="-39" dirty="0">
                <a:cs typeface="Arial Rounded MT Bold"/>
              </a:rPr>
              <a:t>5</a:t>
            </a:r>
            <a:r>
              <a:rPr lang="en-ID" sz="4000" spc="84" dirty="0">
                <a:cs typeface="Arial Rounded MT Bold"/>
              </a:rPr>
              <a:t>/</a:t>
            </a:r>
            <a:r>
              <a:rPr lang="en-ID" sz="4000" spc="34" dirty="0">
                <a:cs typeface="Arial Rounded MT Bold"/>
              </a:rPr>
              <a:t>2</a:t>
            </a:r>
            <a:r>
              <a:rPr lang="en-ID" sz="4000" spc="-34" dirty="0">
                <a:cs typeface="Arial Rounded MT Bold"/>
              </a:rPr>
              <a:t>0</a:t>
            </a:r>
            <a:r>
              <a:rPr lang="en-ID" sz="4000" spc="34" dirty="0">
                <a:cs typeface="Arial Rounded MT Bold"/>
              </a:rPr>
              <a:t>1</a:t>
            </a:r>
            <a:r>
              <a:rPr lang="en-ID" sz="4000" dirty="0">
                <a:cs typeface="Arial Rounded MT Bold"/>
              </a:rPr>
              <a:t>5</a:t>
            </a:r>
            <a:r>
              <a:rPr lang="en-ID" sz="4000" spc="168" dirty="0">
                <a:cs typeface="Arial Rounded MT Bold"/>
              </a:rPr>
              <a:t> </a:t>
            </a:r>
            <a:r>
              <a:rPr lang="en-ID" sz="4000" spc="39" dirty="0" err="1">
                <a:cs typeface="Arial Rounded MT Bold"/>
              </a:rPr>
              <a:t>t</a:t>
            </a:r>
            <a:r>
              <a:rPr lang="en-ID" sz="4000" spc="-34" dirty="0" err="1">
                <a:cs typeface="Arial Rounded MT Bold"/>
              </a:rPr>
              <a:t>e</a:t>
            </a:r>
            <a:r>
              <a:rPr lang="en-ID" sz="4000" spc="19" dirty="0" err="1">
                <a:cs typeface="Arial Rounded MT Bold"/>
              </a:rPr>
              <a:t>n</a:t>
            </a:r>
            <a:r>
              <a:rPr lang="en-ID" sz="4000" spc="39" dirty="0" err="1">
                <a:cs typeface="Arial Rounded MT Bold"/>
              </a:rPr>
              <a:t>t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spc="19" dirty="0" err="1">
                <a:cs typeface="Arial Rounded MT Bold"/>
              </a:rPr>
              <a:t>n</a:t>
            </a:r>
            <a:r>
              <a:rPr lang="en-ID" sz="4000" dirty="0" err="1">
                <a:cs typeface="Arial Rounded MT Bold"/>
              </a:rPr>
              <a:t>g</a:t>
            </a:r>
            <a:r>
              <a:rPr lang="en-ID" sz="4000" spc="197" dirty="0">
                <a:cs typeface="Arial Rounded MT Bold"/>
              </a:rPr>
              <a:t> </a:t>
            </a:r>
            <a:r>
              <a:rPr lang="en-ID" sz="4000" dirty="0" err="1">
                <a:cs typeface="Arial Rounded MT Bold"/>
              </a:rPr>
              <a:t>P</a:t>
            </a:r>
            <a:r>
              <a:rPr lang="en-ID" sz="4000" spc="-39" dirty="0" err="1">
                <a:cs typeface="Arial Rounded MT Bold"/>
              </a:rPr>
              <a:t>e</a:t>
            </a:r>
            <a:r>
              <a:rPr lang="en-ID" sz="4000" spc="-14" dirty="0" err="1">
                <a:cs typeface="Arial Rounded MT Bold"/>
              </a:rPr>
              <a:t>r</a:t>
            </a:r>
            <a:r>
              <a:rPr lang="en-ID" sz="4000" spc="94" dirty="0" err="1">
                <a:cs typeface="Arial Rounded MT Bold"/>
              </a:rPr>
              <a:t>j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spc="19" dirty="0" err="1">
                <a:cs typeface="Arial Rounded MT Bold"/>
              </a:rPr>
              <a:t>l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spc="94" dirty="0" err="1">
                <a:cs typeface="Arial Rounded MT Bold"/>
              </a:rPr>
              <a:t>n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dirty="0" err="1">
                <a:cs typeface="Arial Rounded MT Bold"/>
              </a:rPr>
              <a:t>n</a:t>
            </a:r>
            <a:r>
              <a:rPr lang="en-ID" sz="4000" spc="169" dirty="0">
                <a:cs typeface="Arial Rounded MT Bold"/>
              </a:rPr>
              <a:t> </a:t>
            </a:r>
            <a:r>
              <a:rPr lang="en-ID" sz="4000" spc="29" dirty="0" err="1">
                <a:cs typeface="Arial Rounded MT Bold"/>
              </a:rPr>
              <a:t>D</a:t>
            </a:r>
            <a:r>
              <a:rPr lang="en-ID" sz="4000" spc="19" dirty="0" err="1">
                <a:cs typeface="Arial Rounded MT Bold"/>
              </a:rPr>
              <a:t>in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dirty="0" err="1">
                <a:cs typeface="Arial Rounded MT Bold"/>
              </a:rPr>
              <a:t>s</a:t>
            </a:r>
            <a:r>
              <a:rPr lang="en-ID" sz="4000" dirty="0">
                <a:cs typeface="Arial Rounded MT Bold"/>
              </a:rPr>
              <a:t> </a:t>
            </a:r>
            <a:r>
              <a:rPr lang="en-ID" sz="4000" spc="19" dirty="0" err="1">
                <a:cs typeface="Arial Rounded MT Bold"/>
              </a:rPr>
              <a:t>Lu</a:t>
            </a:r>
            <a:r>
              <a:rPr lang="en-ID" sz="4000" spc="-34" dirty="0" err="1">
                <a:cs typeface="Arial Rounded MT Bold"/>
              </a:rPr>
              <a:t>a</a:t>
            </a:r>
            <a:r>
              <a:rPr lang="en-ID" sz="4000" dirty="0" err="1">
                <a:cs typeface="Arial Rounded MT Bold"/>
              </a:rPr>
              <a:t>r</a:t>
            </a:r>
            <a:r>
              <a:rPr lang="en-ID" sz="4000" spc="91" dirty="0">
                <a:cs typeface="Arial Rounded MT Bold"/>
              </a:rPr>
              <a:t> </a:t>
            </a:r>
            <a:r>
              <a:rPr lang="en-ID" sz="4000" dirty="0" err="1">
                <a:cs typeface="Arial Rounded MT Bold"/>
              </a:rPr>
              <a:t>N</a:t>
            </a:r>
            <a:r>
              <a:rPr lang="en-ID" sz="4000" spc="-29" dirty="0" err="1">
                <a:cs typeface="Arial Rounded MT Bold"/>
              </a:rPr>
              <a:t>e</a:t>
            </a:r>
            <a:r>
              <a:rPr lang="en-ID" sz="4000" spc="-84" dirty="0" err="1">
                <a:cs typeface="Arial Rounded MT Bold"/>
              </a:rPr>
              <a:t>g</a:t>
            </a:r>
            <a:r>
              <a:rPr lang="en-ID" sz="4000" spc="-34" dirty="0" err="1">
                <a:cs typeface="Arial Rounded MT Bold"/>
              </a:rPr>
              <a:t>e</a:t>
            </a:r>
            <a:r>
              <a:rPr lang="en-ID" sz="4000" spc="-14" dirty="0" err="1">
                <a:cs typeface="Arial Rounded MT Bold"/>
              </a:rPr>
              <a:t>r</a:t>
            </a:r>
            <a:r>
              <a:rPr lang="en-ID" sz="4000" dirty="0" err="1">
                <a:cs typeface="Arial Rounded MT Bold"/>
              </a:rPr>
              <a:t>i</a:t>
            </a:r>
            <a:endParaRPr lang="en-ID" sz="4000" dirty="0">
              <a:cs typeface="Arial Rounded MT Bold"/>
            </a:endParaRPr>
          </a:p>
          <a:p>
            <a:pPr marL="1041781" marR="34170" lvl="1" indent="-514350">
              <a:lnSpc>
                <a:spcPts val="1730"/>
              </a:lnSpc>
              <a:spcBef>
                <a:spcPts val="86"/>
              </a:spcBef>
              <a:buFont typeface="+mj-lt"/>
              <a:buAutoNum type="arabicPeriod"/>
            </a:pPr>
            <a:endParaRPr lang="en-ID" sz="4000" dirty="0">
              <a:cs typeface="Arial Rounded MT Bold"/>
            </a:endParaRPr>
          </a:p>
          <a:p>
            <a:pPr marL="1041781" marR="34170" lvl="1" indent="-514350">
              <a:lnSpc>
                <a:spcPts val="1725"/>
              </a:lnSpc>
              <a:spcBef>
                <a:spcPts val="86"/>
              </a:spcBef>
              <a:buFont typeface="+mj-lt"/>
              <a:buAutoNum type="arabicPeriod"/>
            </a:pPr>
            <a:r>
              <a:rPr lang="id-ID" sz="4000" dirty="0"/>
              <a:t>Peraturan Menteri Keuangan  Republik Indonesia Nomor  33 /PMK.02/2016 tentang  Standar  Biaya Masukan Tahun Anggaran 201</a:t>
            </a:r>
            <a:r>
              <a:rPr lang="en-US" sz="4000" dirty="0" smtClean="0"/>
              <a:t>7</a:t>
            </a:r>
            <a:r>
              <a:rPr lang="id-ID" sz="4000" dirty="0" smtClean="0"/>
              <a:t> dan Nomor 49/PMK/2017 untuk Tahun Anggaran  2018</a:t>
            </a:r>
            <a:endParaRPr lang="en-US" sz="4000" dirty="0"/>
          </a:p>
          <a:p>
            <a:pPr marL="1041781" marR="34170" lvl="1" indent="-514350">
              <a:lnSpc>
                <a:spcPts val="1725"/>
              </a:lnSpc>
              <a:spcBef>
                <a:spcPts val="86"/>
              </a:spcBef>
              <a:buFont typeface="+mj-lt"/>
              <a:buAutoNum type="arabicPeriod"/>
            </a:pPr>
            <a:endParaRPr lang="en-US" sz="4000" dirty="0"/>
          </a:p>
          <a:p>
            <a:pPr marL="1041781" marR="34170" lvl="1" indent="-514350">
              <a:lnSpc>
                <a:spcPts val="1725"/>
              </a:lnSpc>
              <a:spcBef>
                <a:spcPts val="86"/>
              </a:spcBef>
              <a:buFont typeface="+mj-lt"/>
              <a:buAutoNum type="arabicPeriod"/>
            </a:pPr>
            <a:r>
              <a:rPr lang="id-ID" sz="4000" dirty="0"/>
              <a:t>Peraturan Menteri Keuangan  Republik Indonesia</a:t>
            </a:r>
            <a:r>
              <a:rPr lang="en-US" sz="4000" dirty="0"/>
              <a:t> </a:t>
            </a:r>
            <a:r>
              <a:rPr lang="id-ID" sz="4000" dirty="0"/>
              <a:t>Nomor 106/PMK.02/2016 Tentang Standar Biaya Keluaran Tahun Anggaran 2017 </a:t>
            </a:r>
            <a:r>
              <a:rPr lang="id-ID" sz="4000" dirty="0" smtClean="0"/>
              <a:t> dan Nomor 86/PMK.02/2017 untuk Tahun Anggaran 2018</a:t>
            </a:r>
            <a:endParaRPr lang="en-ID" sz="4000" dirty="0"/>
          </a:p>
          <a:p>
            <a:pPr marL="1041781" marR="34170" lvl="1" indent="-514350">
              <a:lnSpc>
                <a:spcPts val="1725"/>
              </a:lnSpc>
              <a:spcBef>
                <a:spcPts val="86"/>
              </a:spcBef>
              <a:buFont typeface="+mj-lt"/>
              <a:buAutoNum type="arabicPeriod"/>
            </a:pPr>
            <a:endParaRPr lang="en-ID" sz="4000" dirty="0"/>
          </a:p>
          <a:p>
            <a:pPr marL="1041781" marR="34170" lvl="1" indent="-514350">
              <a:lnSpc>
                <a:spcPts val="1725"/>
              </a:lnSpc>
              <a:spcBef>
                <a:spcPts val="86"/>
              </a:spcBef>
              <a:buFont typeface="+mj-lt"/>
              <a:buAutoNum type="arabicPeriod"/>
            </a:pPr>
            <a:r>
              <a:rPr lang="id-ID" sz="4000" dirty="0"/>
              <a:t>Peraturan Menteri Riset, Teknologi, </a:t>
            </a:r>
            <a:r>
              <a:rPr lang="en-US" sz="4000" dirty="0"/>
              <a:t>d</a:t>
            </a:r>
            <a:r>
              <a:rPr lang="id-ID" sz="4000" dirty="0"/>
              <a:t>an Pendidikan Tinggi</a:t>
            </a:r>
            <a:r>
              <a:rPr lang="en-US" sz="4000" dirty="0"/>
              <a:t> </a:t>
            </a:r>
            <a:r>
              <a:rPr lang="id-ID" sz="4000" dirty="0"/>
              <a:t>Republik Indonesia</a:t>
            </a:r>
            <a:r>
              <a:rPr lang="en-US" sz="4000" dirty="0"/>
              <a:t> </a:t>
            </a:r>
            <a:r>
              <a:rPr lang="id-ID" sz="4000" dirty="0"/>
              <a:t>Nomor 69 Tahun 2016</a:t>
            </a:r>
            <a:r>
              <a:rPr lang="en-US" sz="4000" dirty="0"/>
              <a:t> </a:t>
            </a:r>
            <a:r>
              <a:rPr lang="id-ID" sz="4000" dirty="0"/>
              <a:t>Tentang</a:t>
            </a:r>
            <a:r>
              <a:rPr lang="en-US" sz="4000" dirty="0"/>
              <a:t> </a:t>
            </a:r>
            <a:r>
              <a:rPr lang="id-ID" sz="4000" dirty="0"/>
              <a:t>Pedoman Pembentukan Komite Penilaian</a:t>
            </a:r>
            <a:r>
              <a:rPr lang="en-US" sz="4000" dirty="0"/>
              <a:t> </a:t>
            </a:r>
            <a:r>
              <a:rPr lang="id-ID" sz="4000" dirty="0"/>
              <a:t>Dan/Atau Reviewer Dan Tata Cara Pelaksanaan Penilaian</a:t>
            </a:r>
            <a:r>
              <a:rPr lang="en-US" sz="4000" dirty="0"/>
              <a:t> </a:t>
            </a:r>
            <a:r>
              <a:rPr lang="id-ID" sz="4000" dirty="0"/>
              <a:t>Penelitian Dengan Menggunakan Standar Biaya Keluaran</a:t>
            </a:r>
          </a:p>
          <a:p>
            <a:pPr marL="82550" indent="0">
              <a:buNone/>
              <a:defRPr/>
            </a:pPr>
            <a:endParaRPr lang="id-ID" sz="3600" dirty="0"/>
          </a:p>
        </p:txBody>
      </p:sp>
    </p:spTree>
    <p:extLst>
      <p:ext uri="{BB962C8B-B14F-4D97-AF65-F5344CB8AC3E}">
        <p14:creationId xmlns:p14="http://schemas.microsoft.com/office/powerpoint/2010/main" xmlns="" val="3562418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id-ID" dirty="0"/>
              <a:t>Ketentuan Umum LPJ</a:t>
            </a:r>
            <a:endParaRPr lang="en-US" dirty="0"/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942680" y="1800520"/>
            <a:ext cx="10105534" cy="5057480"/>
          </a:xfrm>
        </p:spPr>
        <p:txBody>
          <a:bodyPr>
            <a:normAutofit lnSpcReduction="10000"/>
          </a:bodyPr>
          <a:lstStyle/>
          <a:p>
            <a:pPr marL="596900" indent="-514350">
              <a:buFont typeface="Gill Sans MT" panose="020B0502020104020203" pitchFamily="34" charset="0"/>
              <a:buAutoNum type="arabicPeriod"/>
            </a:pPr>
            <a:r>
              <a:rPr lang="en-US" altLang="en-US" sz="2200" dirty="0" err="1"/>
              <a:t>Bukti-bukti</a:t>
            </a:r>
            <a:r>
              <a:rPr lang="en-US" altLang="en-US" sz="2200" dirty="0"/>
              <a:t> SPJ </a:t>
            </a:r>
            <a:r>
              <a:rPr lang="en-US" altLang="en-US" sz="2200" dirty="0" err="1"/>
              <a:t>dibuat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disusun</a:t>
            </a:r>
            <a:r>
              <a:rPr lang="id-ID" altLang="en-US" sz="2200" dirty="0"/>
              <a:t> </a:t>
            </a:r>
            <a:r>
              <a:rPr lang="en-US" altLang="en-US" sz="2200" dirty="0" err="1"/>
              <a:t>berdasarkan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Rencana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Angaran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Biaya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Penelitian</a:t>
            </a:r>
            <a:r>
              <a:rPr lang="en-US" altLang="en-US" sz="2200" dirty="0"/>
              <a:t>/</a:t>
            </a:r>
            <a:r>
              <a:rPr lang="id-ID" altLang="en-US" sz="2200" dirty="0"/>
              <a:t> </a:t>
            </a:r>
            <a:r>
              <a:rPr lang="en-US" altLang="en-US" sz="2200" dirty="0" err="1"/>
              <a:t>Pengabdian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kepada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Masyarakat</a:t>
            </a:r>
            <a:r>
              <a:rPr lang="en-US" altLang="en-US" sz="2200" dirty="0"/>
              <a:t> yang </a:t>
            </a:r>
            <a:r>
              <a:rPr lang="en-US" altLang="en-US" sz="2200" dirty="0" err="1"/>
              <a:t>termuat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dalam</a:t>
            </a:r>
            <a:r>
              <a:rPr lang="en-US" altLang="en-US" sz="2200" dirty="0"/>
              <a:t> proposal</a:t>
            </a:r>
            <a:endParaRPr lang="id-ID" altLang="en-US" sz="2200" dirty="0"/>
          </a:p>
          <a:p>
            <a:pPr marL="596900" indent="-514350">
              <a:buFont typeface="Gill Sans MT" panose="020B0502020104020203" pitchFamily="34" charset="0"/>
              <a:buAutoNum type="arabicPeriod"/>
            </a:pPr>
            <a:r>
              <a:rPr lang="en-US" altLang="en-US" sz="2200" dirty="0"/>
              <a:t>SPJ </a:t>
            </a:r>
            <a:r>
              <a:rPr lang="en-US" altLang="en-US" sz="2200" dirty="0" err="1"/>
              <a:t>berdasarkan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realisasi</a:t>
            </a:r>
            <a:r>
              <a:rPr lang="en-US" altLang="en-US" sz="2200" dirty="0"/>
              <a:t> dana </a:t>
            </a:r>
            <a:r>
              <a:rPr lang="en-US" altLang="en-US" sz="2200" dirty="0" err="1"/>
              <a:t>kegiatan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sesuai</a:t>
            </a:r>
            <a:r>
              <a:rPr lang="en-US" altLang="en-US" sz="2200" dirty="0"/>
              <a:t> </a:t>
            </a:r>
            <a:r>
              <a:rPr lang="en-US" altLang="en-US" sz="2200" dirty="0" err="1"/>
              <a:t>tahapan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pencairan</a:t>
            </a:r>
            <a:r>
              <a:rPr lang="en-US" altLang="en-US" sz="2200" dirty="0"/>
              <a:t>/</a:t>
            </a:r>
            <a:r>
              <a:rPr lang="en-US" altLang="en-US" sz="2200" dirty="0" err="1"/>
              <a:t>termin</a:t>
            </a:r>
            <a:r>
              <a:rPr lang="en-US" altLang="en-US" sz="2200" dirty="0"/>
              <a:t> yang </a:t>
            </a:r>
            <a:r>
              <a:rPr lang="en-US" altLang="en-US" sz="2200" dirty="0" err="1"/>
              <a:t>diterima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sesuai</a:t>
            </a:r>
            <a:r>
              <a:rPr lang="en-US" altLang="en-US" sz="2200" dirty="0"/>
              <a:t> Sub </a:t>
            </a:r>
            <a:r>
              <a:rPr lang="en-US" altLang="en-US" sz="2200" dirty="0" err="1"/>
              <a:t>Kontrak</a:t>
            </a:r>
            <a:r>
              <a:rPr lang="en-US" altLang="en-US" sz="2200" dirty="0"/>
              <a:t>.</a:t>
            </a:r>
            <a:endParaRPr lang="id-ID" altLang="en-US" sz="2200" dirty="0"/>
          </a:p>
          <a:p>
            <a:pPr marL="596900" indent="-514350">
              <a:buFont typeface="Gill Sans MT" panose="020B0502020104020203" pitchFamily="34" charset="0"/>
              <a:buAutoNum type="arabicPeriod"/>
            </a:pPr>
            <a:r>
              <a:rPr lang="en-US" altLang="en-US" sz="2200" dirty="0" err="1"/>
              <a:t>Prosentase</a:t>
            </a:r>
            <a:r>
              <a:rPr lang="en-US" altLang="en-US" sz="2200" dirty="0"/>
              <a:t> </a:t>
            </a:r>
            <a:r>
              <a:rPr lang="en-US" altLang="en-US" sz="2200" dirty="0" err="1"/>
              <a:t>pembiayaan</a:t>
            </a:r>
            <a:r>
              <a:rPr lang="en-US" altLang="en-US" sz="2200" dirty="0"/>
              <a:t>/</a:t>
            </a:r>
            <a:r>
              <a:rPr lang="en-US" altLang="en-US" sz="2200" dirty="0" err="1"/>
              <a:t>pengeluaran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masing-masing</a:t>
            </a:r>
            <a:r>
              <a:rPr lang="en-US" altLang="en-US" sz="2200" dirty="0"/>
              <a:t> </a:t>
            </a:r>
            <a:r>
              <a:rPr lang="en-US" altLang="en-US" sz="2200" dirty="0" err="1"/>
              <a:t>biaya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harus</a:t>
            </a:r>
            <a:r>
              <a:rPr lang="en-US" altLang="en-US" sz="2200" dirty="0"/>
              <a:t> </a:t>
            </a:r>
            <a:r>
              <a:rPr lang="en-US" altLang="en-US" sz="2200" dirty="0" err="1"/>
              <a:t>sesuai</a:t>
            </a:r>
            <a:r>
              <a:rPr lang="id-ID" altLang="en-US" sz="2200" dirty="0"/>
              <a:t> </a:t>
            </a:r>
            <a:r>
              <a:rPr lang="en-US" altLang="en-US" sz="2200" dirty="0" err="1"/>
              <a:t>dengan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ketentuan</a:t>
            </a:r>
            <a:r>
              <a:rPr lang="en-US" altLang="en-US" sz="2200" dirty="0"/>
              <a:t> yang </a:t>
            </a:r>
            <a:r>
              <a:rPr lang="en-US" altLang="en-US" sz="2200" dirty="0" err="1"/>
              <a:t>telah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ditetapkan</a:t>
            </a:r>
            <a:r>
              <a:rPr lang="en-US" altLang="en-US" sz="2200" dirty="0"/>
              <a:t> (</a:t>
            </a:r>
            <a:r>
              <a:rPr lang="en-US" altLang="en-US" sz="2200" dirty="0" err="1"/>
              <a:t>Buku</a:t>
            </a:r>
            <a:r>
              <a:rPr lang="en-US" altLang="en-US" sz="2200" dirty="0"/>
              <a:t> </a:t>
            </a:r>
            <a:r>
              <a:rPr lang="en-US" altLang="en-US" sz="2200" dirty="0" err="1"/>
              <a:t>Panduan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edisi</a:t>
            </a:r>
            <a:r>
              <a:rPr lang="en-US" altLang="en-US" sz="2200" dirty="0"/>
              <a:t> XI)</a:t>
            </a:r>
            <a:endParaRPr lang="id-ID" altLang="en-US" sz="2200" dirty="0"/>
          </a:p>
          <a:p>
            <a:pPr marL="596900" indent="-514350">
              <a:buFont typeface="Gill Sans MT" panose="020B0502020104020203" pitchFamily="34" charset="0"/>
              <a:buAutoNum type="arabicPeriod"/>
            </a:pPr>
            <a:r>
              <a:rPr lang="id-ID" altLang="en-US" sz="2200" dirty="0"/>
              <a:t>Bukti dibuat rangkap (umumnya 3), khusus yang terkait stempel, maka seluruh rangkap adalah stempel basah</a:t>
            </a:r>
            <a:endParaRPr lang="en-ID" altLang="en-US" sz="2200" dirty="0"/>
          </a:p>
          <a:p>
            <a:pPr marL="596900" indent="-514350">
              <a:buFont typeface="Gill Sans MT" panose="020B0502020104020203" pitchFamily="34" charset="0"/>
              <a:buAutoNum type="arabicPeriod" startAt="5"/>
            </a:pPr>
            <a:r>
              <a:rPr lang="id-ID" altLang="en-US" sz="2200" dirty="0"/>
              <a:t>Bukti diurutkan sesuai RAB atau </a:t>
            </a:r>
            <a:r>
              <a:rPr lang="id-ID" altLang="en-US" sz="2200" dirty="0" smtClean="0"/>
              <a:t>dikelompokkan </a:t>
            </a:r>
            <a:r>
              <a:rPr lang="id-ID" altLang="en-US" sz="2200" dirty="0"/>
              <a:t>per kegiatan (bila sifatnya sub-sub kegiatan)</a:t>
            </a:r>
          </a:p>
          <a:p>
            <a:pPr marL="596900" indent="-514350">
              <a:buFont typeface="Gill Sans MT" panose="020B0502020104020203" pitchFamily="34" charset="0"/>
              <a:buAutoNum type="arabicPeriod" startAt="5"/>
            </a:pPr>
            <a:r>
              <a:rPr lang="en-US" altLang="en-US" sz="2200" dirty="0"/>
              <a:t>Dana </a:t>
            </a:r>
            <a:r>
              <a:rPr lang="en-US" altLang="en-US" sz="2200" dirty="0" err="1"/>
              <a:t>penelitian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dan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pengabdian</a:t>
            </a:r>
            <a:r>
              <a:rPr lang="en-US" altLang="en-US" sz="2200" dirty="0"/>
              <a:t> </a:t>
            </a:r>
            <a:r>
              <a:rPr lang="en-US" altLang="en-US" sz="2200" dirty="0" err="1"/>
              <a:t>kepada</a:t>
            </a:r>
            <a:r>
              <a:rPr lang="en-US" altLang="en-US" sz="2200" dirty="0"/>
              <a:t> </a:t>
            </a:r>
            <a:r>
              <a:rPr lang="en-US" altLang="en-US" sz="2200" dirty="0" err="1"/>
              <a:t>masyarakat</a:t>
            </a:r>
            <a:r>
              <a:rPr lang="en-US" altLang="en-US" sz="2200" dirty="0"/>
              <a:t> </a:t>
            </a:r>
            <a:r>
              <a:rPr lang="en-US" altLang="en-US" sz="2200" b="1" dirty="0" err="1"/>
              <a:t>tidak</a:t>
            </a:r>
            <a:r>
              <a:rPr lang="en-US" altLang="en-US" sz="2200" b="1" dirty="0"/>
              <a:t> </a:t>
            </a:r>
            <a:r>
              <a:rPr lang="en-US" altLang="en-US" sz="2200" b="1" dirty="0" err="1"/>
              <a:t>diperbolehkan</a:t>
            </a:r>
            <a:r>
              <a:rPr lang="en-US" altLang="en-US" sz="2200" b="1" dirty="0"/>
              <a:t> </a:t>
            </a:r>
            <a:r>
              <a:rPr lang="en-US" altLang="en-US" sz="2200" dirty="0" err="1"/>
              <a:t>untuk</a:t>
            </a:r>
            <a:r>
              <a:rPr lang="id-ID" altLang="en-US" sz="2200" dirty="0"/>
              <a:t> </a:t>
            </a:r>
            <a:r>
              <a:rPr lang="en-US" altLang="en-US" sz="2200" dirty="0" err="1"/>
              <a:t>belanja</a:t>
            </a:r>
            <a:r>
              <a:rPr lang="en-US" altLang="en-US" sz="2200" dirty="0"/>
              <a:t> modal </a:t>
            </a:r>
            <a:br>
              <a:rPr lang="en-US" altLang="en-US" sz="2200" dirty="0"/>
            </a:br>
            <a:r>
              <a:rPr lang="en-US" altLang="en-US" dirty="0"/>
              <a:t/>
            </a:r>
            <a:br>
              <a:rPr lang="en-US" altLang="en-US" dirty="0"/>
            </a:b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228935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217727" cy="1325563"/>
          </a:xfrm>
        </p:spPr>
        <p:txBody>
          <a:bodyPr/>
          <a:lstStyle/>
          <a:p>
            <a:pPr algn="ctr" eaLnBrk="1" hangingPunct="1">
              <a:defRPr/>
            </a:pPr>
            <a:r>
              <a:rPr lang="id-ID" b="1" dirty="0"/>
              <a:t>BIAYA (BELANJA) </a:t>
            </a:r>
            <a:endParaRPr lang="en-US" b="1" dirty="0"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1187777" y="1717964"/>
            <a:ext cx="9270673" cy="4114800"/>
          </a:xfrm>
        </p:spPr>
        <p:txBody>
          <a:bodyPr>
            <a:normAutofit lnSpcReduction="10000"/>
          </a:bodyPr>
          <a:lstStyle/>
          <a:p>
            <a:pPr marL="623888" indent="-541338">
              <a:lnSpc>
                <a:spcPct val="100000"/>
              </a:lnSpc>
              <a:buFont typeface="Gill Sans MT" panose="020B0502020104020203" pitchFamily="34" charset="0"/>
              <a:buAutoNum type="arabicPeriod"/>
            </a:pPr>
            <a:r>
              <a:rPr lang="en-US" altLang="en-US" sz="3200" dirty="0" err="1"/>
              <a:t>Biaya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gaji</a:t>
            </a:r>
            <a:r>
              <a:rPr lang="en-US" altLang="en-US" sz="3200" dirty="0"/>
              <a:t>/</a:t>
            </a:r>
            <a:r>
              <a:rPr lang="en-US" altLang="en-US" sz="3200" dirty="0" err="1"/>
              <a:t>upah</a:t>
            </a:r>
            <a:r>
              <a:rPr lang="en-US" altLang="en-US" sz="3200" dirty="0"/>
              <a:t>/honorarium</a:t>
            </a:r>
            <a:endParaRPr lang="id-ID" altLang="en-US" sz="3200" dirty="0"/>
          </a:p>
          <a:p>
            <a:pPr marL="623888" indent="-541338">
              <a:lnSpc>
                <a:spcPct val="100000"/>
              </a:lnSpc>
              <a:buFont typeface="Gill Sans MT" panose="020B0502020104020203" pitchFamily="34" charset="0"/>
              <a:buAutoNum type="arabicPeriod"/>
            </a:pPr>
            <a:r>
              <a:rPr lang="en-US" altLang="en-US" sz="3200" dirty="0" err="1"/>
              <a:t>Biaya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Bahan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habis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pakai</a:t>
            </a:r>
            <a:endParaRPr lang="id-ID" altLang="en-US" sz="3200" dirty="0"/>
          </a:p>
          <a:p>
            <a:pPr marL="623888" indent="-541338">
              <a:lnSpc>
                <a:spcPct val="100000"/>
              </a:lnSpc>
              <a:buFont typeface="Gill Sans MT" panose="020B0502020104020203" pitchFamily="34" charset="0"/>
              <a:buAutoNum type="arabicPeriod"/>
            </a:pPr>
            <a:r>
              <a:rPr lang="en-US" altLang="en-US" sz="3200" dirty="0" err="1"/>
              <a:t>Biaya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Perjalanan</a:t>
            </a:r>
            <a:r>
              <a:rPr lang="en-US" altLang="en-US" sz="3200" dirty="0"/>
              <a:t> </a:t>
            </a:r>
            <a:r>
              <a:rPr lang="en-US" altLang="en-US" sz="3200" dirty="0" err="1"/>
              <a:t>Dinas</a:t>
            </a:r>
            <a:endParaRPr lang="id-ID" altLang="en-US" sz="3200" dirty="0"/>
          </a:p>
          <a:p>
            <a:pPr marL="623888" indent="-541338">
              <a:lnSpc>
                <a:spcPct val="100000"/>
              </a:lnSpc>
              <a:buFont typeface="Gill Sans MT" panose="020B0502020104020203" pitchFamily="34" charset="0"/>
              <a:buAutoNum type="arabicPeriod"/>
            </a:pPr>
            <a:r>
              <a:rPr lang="en-US" altLang="en-US" sz="3200" dirty="0" err="1"/>
              <a:t>Biaya</a:t>
            </a:r>
            <a:r>
              <a:rPr lang="en-US" altLang="en-US" sz="3200" dirty="0"/>
              <a:t> </a:t>
            </a:r>
            <a:r>
              <a:rPr lang="en-US" altLang="en-US" sz="3200" dirty="0" err="1"/>
              <a:t>Operasional</a:t>
            </a:r>
            <a:r>
              <a:rPr lang="en-US" altLang="en-US" sz="3200" dirty="0"/>
              <a:t> </a:t>
            </a:r>
            <a:r>
              <a:rPr lang="en-US" altLang="en-US" sz="3200" dirty="0" err="1"/>
              <a:t>lainnya</a:t>
            </a:r>
            <a:r>
              <a:rPr lang="id-ID" altLang="en-US" sz="3200" dirty="0"/>
              <a:t> </a:t>
            </a:r>
            <a:r>
              <a:rPr lang="id-ID" altLang="en-US" sz="4800" dirty="0"/>
              <a:t/>
            </a:r>
            <a:br>
              <a:rPr lang="id-ID" altLang="en-US" sz="4800" dirty="0"/>
            </a:br>
            <a:r>
              <a:rPr lang="en-US" altLang="en-US" dirty="0"/>
              <a:t>(</a:t>
            </a:r>
            <a:r>
              <a:rPr lang="en-US" altLang="en-US" dirty="0" err="1"/>
              <a:t>sewa</a:t>
            </a:r>
            <a:r>
              <a:rPr lang="en-US" altLang="en-US" dirty="0"/>
              <a:t>, </a:t>
            </a:r>
            <a:r>
              <a:rPr lang="en-US" altLang="en-US" dirty="0" err="1"/>
              <a:t>penggandaan</a:t>
            </a:r>
            <a:r>
              <a:rPr lang="en-US" altLang="en-US" dirty="0"/>
              <a:t>, </a:t>
            </a:r>
            <a:r>
              <a:rPr lang="en-US" altLang="en-US" dirty="0" err="1"/>
              <a:t>pemeliharaan</a:t>
            </a:r>
            <a:r>
              <a:rPr lang="en-US" altLang="en-US" dirty="0"/>
              <a:t>, </a:t>
            </a:r>
            <a:r>
              <a:rPr lang="en-US" altLang="en-US" dirty="0" err="1"/>
              <a:t>konsumsi</a:t>
            </a:r>
            <a:r>
              <a:rPr lang="en-US" altLang="en-US" dirty="0"/>
              <a:t>,</a:t>
            </a:r>
            <a:br>
              <a:rPr lang="en-US" altLang="en-US" dirty="0"/>
            </a:br>
            <a:r>
              <a:rPr lang="en-US" altLang="en-US" dirty="0" err="1"/>
              <a:t>administrasi</a:t>
            </a:r>
            <a:r>
              <a:rPr lang="en-US" altLang="en-US" dirty="0"/>
              <a:t>, </a:t>
            </a:r>
            <a:r>
              <a:rPr lang="en-US" altLang="en-US" dirty="0" err="1"/>
              <a:t>dan</a:t>
            </a:r>
            <a:r>
              <a:rPr lang="en-US" altLang="en-US" dirty="0"/>
              <a:t> lain-lain).</a:t>
            </a:r>
            <a:r>
              <a:rPr lang="en-US" altLang="en-US" sz="4800" dirty="0"/>
              <a:t/>
            </a:r>
            <a:br>
              <a:rPr lang="en-US" altLang="en-US" sz="4800" dirty="0"/>
            </a:br>
            <a:r>
              <a:rPr lang="en-US" altLang="en-US" dirty="0"/>
              <a:t/>
            </a:r>
            <a:br>
              <a:rPr lang="en-US" altLang="en-US" dirty="0"/>
            </a:b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3815211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object 36"/>
          <p:cNvSpPr/>
          <p:nvPr/>
        </p:nvSpPr>
        <p:spPr>
          <a:xfrm>
            <a:off x="152400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7999"/>
                </a:lnTo>
                <a:lnTo>
                  <a:pt x="9144000" y="6857999"/>
                </a:lnTo>
                <a:lnTo>
                  <a:pt x="9144000" y="0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52400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524000" y="1266469"/>
            <a:ext cx="607326" cy="438124"/>
          </a:xfrm>
          <a:custGeom>
            <a:avLst/>
            <a:gdLst/>
            <a:ahLst/>
            <a:cxnLst/>
            <a:rect l="l" t="t" r="r" b="b"/>
            <a:pathLst>
              <a:path w="607326" h="438124">
                <a:moveTo>
                  <a:pt x="0" y="438124"/>
                </a:moveTo>
                <a:lnTo>
                  <a:pt x="607326" y="438124"/>
                </a:lnTo>
                <a:lnTo>
                  <a:pt x="607326" y="0"/>
                </a:lnTo>
                <a:lnTo>
                  <a:pt x="0" y="0"/>
                </a:lnTo>
                <a:lnTo>
                  <a:pt x="0" y="438124"/>
                </a:lnTo>
                <a:close/>
              </a:path>
            </a:pathLst>
          </a:custGeom>
          <a:solidFill>
            <a:srgbClr val="00CC9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131326" y="1266469"/>
            <a:ext cx="6976364" cy="438124"/>
          </a:xfrm>
          <a:custGeom>
            <a:avLst/>
            <a:gdLst/>
            <a:ahLst/>
            <a:cxnLst/>
            <a:rect l="l" t="t" r="r" b="b"/>
            <a:pathLst>
              <a:path w="6976364" h="438124">
                <a:moveTo>
                  <a:pt x="0" y="438124"/>
                </a:moveTo>
                <a:lnTo>
                  <a:pt x="6976364" y="438124"/>
                </a:lnTo>
                <a:lnTo>
                  <a:pt x="6976364" y="0"/>
                </a:lnTo>
                <a:lnTo>
                  <a:pt x="0" y="0"/>
                </a:lnTo>
                <a:lnTo>
                  <a:pt x="0" y="438124"/>
                </a:lnTo>
                <a:close/>
              </a:path>
            </a:pathLst>
          </a:custGeom>
          <a:solidFill>
            <a:srgbClr val="00CC9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107679" y="1266469"/>
            <a:ext cx="1555877" cy="438124"/>
          </a:xfrm>
          <a:custGeom>
            <a:avLst/>
            <a:gdLst/>
            <a:ahLst/>
            <a:cxnLst/>
            <a:rect l="l" t="t" r="r" b="b"/>
            <a:pathLst>
              <a:path w="1555877" h="438124">
                <a:moveTo>
                  <a:pt x="0" y="438124"/>
                </a:moveTo>
                <a:lnTo>
                  <a:pt x="1555877" y="438124"/>
                </a:lnTo>
                <a:lnTo>
                  <a:pt x="1555877" y="0"/>
                </a:lnTo>
                <a:lnTo>
                  <a:pt x="0" y="0"/>
                </a:lnTo>
                <a:lnTo>
                  <a:pt x="0" y="438124"/>
                </a:lnTo>
                <a:close/>
              </a:path>
            </a:pathLst>
          </a:custGeom>
          <a:solidFill>
            <a:srgbClr val="00CC9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524000" y="1704595"/>
            <a:ext cx="607326" cy="1310639"/>
          </a:xfrm>
          <a:custGeom>
            <a:avLst/>
            <a:gdLst/>
            <a:ahLst/>
            <a:cxnLst/>
            <a:rect l="l" t="t" r="r" b="b"/>
            <a:pathLst>
              <a:path w="607326" h="1310639">
                <a:moveTo>
                  <a:pt x="0" y="1310639"/>
                </a:moveTo>
                <a:lnTo>
                  <a:pt x="607326" y="1310639"/>
                </a:lnTo>
                <a:lnTo>
                  <a:pt x="607326" y="0"/>
                </a:lnTo>
                <a:lnTo>
                  <a:pt x="0" y="0"/>
                </a:lnTo>
                <a:lnTo>
                  <a:pt x="0" y="1310639"/>
                </a:lnTo>
                <a:close/>
              </a:path>
            </a:pathLst>
          </a:custGeom>
          <a:solidFill>
            <a:srgbClr val="CAEB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131326" y="1704595"/>
            <a:ext cx="6976364" cy="1310639"/>
          </a:xfrm>
          <a:custGeom>
            <a:avLst/>
            <a:gdLst/>
            <a:ahLst/>
            <a:cxnLst/>
            <a:rect l="l" t="t" r="r" b="b"/>
            <a:pathLst>
              <a:path w="6976364" h="1310639">
                <a:moveTo>
                  <a:pt x="0" y="1310639"/>
                </a:moveTo>
                <a:lnTo>
                  <a:pt x="6976364" y="1310639"/>
                </a:lnTo>
                <a:lnTo>
                  <a:pt x="6976364" y="0"/>
                </a:lnTo>
                <a:lnTo>
                  <a:pt x="0" y="0"/>
                </a:lnTo>
                <a:lnTo>
                  <a:pt x="0" y="1310639"/>
                </a:lnTo>
                <a:close/>
              </a:path>
            </a:pathLst>
          </a:custGeom>
          <a:solidFill>
            <a:srgbClr val="CAEB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107679" y="1704595"/>
            <a:ext cx="1555877" cy="1310639"/>
          </a:xfrm>
          <a:custGeom>
            <a:avLst/>
            <a:gdLst/>
            <a:ahLst/>
            <a:cxnLst/>
            <a:rect l="l" t="t" r="r" b="b"/>
            <a:pathLst>
              <a:path w="1555877" h="1310639">
                <a:moveTo>
                  <a:pt x="0" y="1310639"/>
                </a:moveTo>
                <a:lnTo>
                  <a:pt x="1555877" y="1310639"/>
                </a:lnTo>
                <a:lnTo>
                  <a:pt x="1555877" y="0"/>
                </a:lnTo>
                <a:lnTo>
                  <a:pt x="0" y="0"/>
                </a:lnTo>
                <a:lnTo>
                  <a:pt x="0" y="1310639"/>
                </a:lnTo>
                <a:close/>
              </a:path>
            </a:pathLst>
          </a:custGeom>
          <a:solidFill>
            <a:srgbClr val="CAEB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524000" y="3015235"/>
            <a:ext cx="607326" cy="1310639"/>
          </a:xfrm>
          <a:custGeom>
            <a:avLst/>
            <a:gdLst/>
            <a:ahLst/>
            <a:cxnLst/>
            <a:rect l="l" t="t" r="r" b="b"/>
            <a:pathLst>
              <a:path w="607326" h="1310639">
                <a:moveTo>
                  <a:pt x="0" y="1310639"/>
                </a:moveTo>
                <a:lnTo>
                  <a:pt x="607326" y="1310639"/>
                </a:lnTo>
                <a:lnTo>
                  <a:pt x="607326" y="0"/>
                </a:lnTo>
                <a:lnTo>
                  <a:pt x="0" y="0"/>
                </a:lnTo>
                <a:lnTo>
                  <a:pt x="0" y="1310639"/>
                </a:lnTo>
                <a:close/>
              </a:path>
            </a:pathLst>
          </a:custGeom>
          <a:solidFill>
            <a:srgbClr val="E7F6E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131326" y="3015235"/>
            <a:ext cx="6976364" cy="1310639"/>
          </a:xfrm>
          <a:custGeom>
            <a:avLst/>
            <a:gdLst/>
            <a:ahLst/>
            <a:cxnLst/>
            <a:rect l="l" t="t" r="r" b="b"/>
            <a:pathLst>
              <a:path w="6976364" h="1310639">
                <a:moveTo>
                  <a:pt x="0" y="1310639"/>
                </a:moveTo>
                <a:lnTo>
                  <a:pt x="6976364" y="1310639"/>
                </a:lnTo>
                <a:lnTo>
                  <a:pt x="6976364" y="0"/>
                </a:lnTo>
                <a:lnTo>
                  <a:pt x="0" y="0"/>
                </a:lnTo>
                <a:lnTo>
                  <a:pt x="0" y="1310639"/>
                </a:lnTo>
                <a:close/>
              </a:path>
            </a:pathLst>
          </a:custGeom>
          <a:solidFill>
            <a:srgbClr val="E7F6E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9107679" y="3015235"/>
            <a:ext cx="1555877" cy="1310639"/>
          </a:xfrm>
          <a:custGeom>
            <a:avLst/>
            <a:gdLst/>
            <a:ahLst/>
            <a:cxnLst/>
            <a:rect l="l" t="t" r="r" b="b"/>
            <a:pathLst>
              <a:path w="1555877" h="1310639">
                <a:moveTo>
                  <a:pt x="0" y="1310639"/>
                </a:moveTo>
                <a:lnTo>
                  <a:pt x="1555877" y="1310639"/>
                </a:lnTo>
                <a:lnTo>
                  <a:pt x="1555877" y="0"/>
                </a:lnTo>
                <a:lnTo>
                  <a:pt x="0" y="0"/>
                </a:lnTo>
                <a:lnTo>
                  <a:pt x="0" y="1310639"/>
                </a:lnTo>
                <a:close/>
              </a:path>
            </a:pathLst>
          </a:custGeom>
          <a:solidFill>
            <a:srgbClr val="E7F6E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524000" y="4325875"/>
            <a:ext cx="607326" cy="1005839"/>
          </a:xfrm>
          <a:custGeom>
            <a:avLst/>
            <a:gdLst/>
            <a:ahLst/>
            <a:cxnLst/>
            <a:rect l="l" t="t" r="r" b="b"/>
            <a:pathLst>
              <a:path w="607326" h="1005839">
                <a:moveTo>
                  <a:pt x="0" y="1005839"/>
                </a:moveTo>
                <a:lnTo>
                  <a:pt x="607326" y="1005839"/>
                </a:lnTo>
                <a:lnTo>
                  <a:pt x="607326" y="0"/>
                </a:lnTo>
                <a:lnTo>
                  <a:pt x="0" y="0"/>
                </a:lnTo>
                <a:lnTo>
                  <a:pt x="0" y="1005839"/>
                </a:lnTo>
                <a:close/>
              </a:path>
            </a:pathLst>
          </a:custGeom>
          <a:solidFill>
            <a:srgbClr val="CAEB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131326" y="4325875"/>
            <a:ext cx="6976364" cy="1005839"/>
          </a:xfrm>
          <a:custGeom>
            <a:avLst/>
            <a:gdLst/>
            <a:ahLst/>
            <a:cxnLst/>
            <a:rect l="l" t="t" r="r" b="b"/>
            <a:pathLst>
              <a:path w="6976364" h="1005839">
                <a:moveTo>
                  <a:pt x="0" y="1005839"/>
                </a:moveTo>
                <a:lnTo>
                  <a:pt x="6976364" y="1005839"/>
                </a:lnTo>
                <a:lnTo>
                  <a:pt x="6976364" y="0"/>
                </a:lnTo>
                <a:lnTo>
                  <a:pt x="0" y="0"/>
                </a:lnTo>
                <a:lnTo>
                  <a:pt x="0" y="1005839"/>
                </a:lnTo>
                <a:close/>
              </a:path>
            </a:pathLst>
          </a:custGeom>
          <a:solidFill>
            <a:srgbClr val="CAEB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9107679" y="4325875"/>
            <a:ext cx="1555877" cy="1005839"/>
          </a:xfrm>
          <a:custGeom>
            <a:avLst/>
            <a:gdLst/>
            <a:ahLst/>
            <a:cxnLst/>
            <a:rect l="l" t="t" r="r" b="b"/>
            <a:pathLst>
              <a:path w="1555877" h="1005839">
                <a:moveTo>
                  <a:pt x="0" y="1005839"/>
                </a:moveTo>
                <a:lnTo>
                  <a:pt x="1555877" y="1005839"/>
                </a:lnTo>
                <a:lnTo>
                  <a:pt x="1555877" y="0"/>
                </a:lnTo>
                <a:lnTo>
                  <a:pt x="0" y="0"/>
                </a:lnTo>
                <a:lnTo>
                  <a:pt x="0" y="1005839"/>
                </a:lnTo>
                <a:close/>
              </a:path>
            </a:pathLst>
          </a:custGeom>
          <a:solidFill>
            <a:srgbClr val="CAEB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524000" y="5331664"/>
            <a:ext cx="607326" cy="1005839"/>
          </a:xfrm>
          <a:custGeom>
            <a:avLst/>
            <a:gdLst/>
            <a:ahLst/>
            <a:cxnLst/>
            <a:rect l="l" t="t" r="r" b="b"/>
            <a:pathLst>
              <a:path w="607326" h="1005839">
                <a:moveTo>
                  <a:pt x="0" y="1005839"/>
                </a:moveTo>
                <a:lnTo>
                  <a:pt x="607326" y="1005839"/>
                </a:lnTo>
                <a:lnTo>
                  <a:pt x="607326" y="0"/>
                </a:lnTo>
                <a:lnTo>
                  <a:pt x="0" y="0"/>
                </a:lnTo>
                <a:lnTo>
                  <a:pt x="0" y="1005839"/>
                </a:lnTo>
                <a:close/>
              </a:path>
            </a:pathLst>
          </a:custGeom>
          <a:solidFill>
            <a:srgbClr val="E7F6E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131326" y="5331664"/>
            <a:ext cx="6976364" cy="1005839"/>
          </a:xfrm>
          <a:custGeom>
            <a:avLst/>
            <a:gdLst/>
            <a:ahLst/>
            <a:cxnLst/>
            <a:rect l="l" t="t" r="r" b="b"/>
            <a:pathLst>
              <a:path w="6976364" h="1005839">
                <a:moveTo>
                  <a:pt x="0" y="1005839"/>
                </a:moveTo>
                <a:lnTo>
                  <a:pt x="6976364" y="1005839"/>
                </a:lnTo>
                <a:lnTo>
                  <a:pt x="6976364" y="0"/>
                </a:lnTo>
                <a:lnTo>
                  <a:pt x="0" y="0"/>
                </a:lnTo>
                <a:lnTo>
                  <a:pt x="0" y="1005839"/>
                </a:lnTo>
                <a:close/>
              </a:path>
            </a:pathLst>
          </a:custGeom>
          <a:solidFill>
            <a:srgbClr val="E7F6E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9107679" y="5331664"/>
            <a:ext cx="1555877" cy="1005839"/>
          </a:xfrm>
          <a:custGeom>
            <a:avLst/>
            <a:gdLst/>
            <a:ahLst/>
            <a:cxnLst/>
            <a:rect l="l" t="t" r="r" b="b"/>
            <a:pathLst>
              <a:path w="1555877" h="1005839">
                <a:moveTo>
                  <a:pt x="0" y="1005839"/>
                </a:moveTo>
                <a:lnTo>
                  <a:pt x="1555877" y="1005839"/>
                </a:lnTo>
                <a:lnTo>
                  <a:pt x="1555877" y="0"/>
                </a:lnTo>
                <a:lnTo>
                  <a:pt x="0" y="0"/>
                </a:lnTo>
                <a:lnTo>
                  <a:pt x="0" y="1005839"/>
                </a:lnTo>
                <a:close/>
              </a:path>
            </a:pathLst>
          </a:custGeom>
          <a:solidFill>
            <a:srgbClr val="E7F6E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524000" y="6337510"/>
            <a:ext cx="607326" cy="438124"/>
          </a:xfrm>
          <a:custGeom>
            <a:avLst/>
            <a:gdLst/>
            <a:ahLst/>
            <a:cxnLst/>
            <a:rect l="l" t="t" r="r" b="b"/>
            <a:pathLst>
              <a:path w="607326" h="438124">
                <a:moveTo>
                  <a:pt x="0" y="438124"/>
                </a:moveTo>
                <a:lnTo>
                  <a:pt x="607326" y="438124"/>
                </a:lnTo>
                <a:lnTo>
                  <a:pt x="607326" y="0"/>
                </a:lnTo>
                <a:lnTo>
                  <a:pt x="0" y="0"/>
                </a:lnTo>
                <a:lnTo>
                  <a:pt x="0" y="438124"/>
                </a:lnTo>
                <a:close/>
              </a:path>
            </a:pathLst>
          </a:custGeom>
          <a:solidFill>
            <a:srgbClr val="CAEB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131326" y="6337510"/>
            <a:ext cx="6976364" cy="438124"/>
          </a:xfrm>
          <a:custGeom>
            <a:avLst/>
            <a:gdLst/>
            <a:ahLst/>
            <a:cxnLst/>
            <a:rect l="l" t="t" r="r" b="b"/>
            <a:pathLst>
              <a:path w="6976364" h="438124">
                <a:moveTo>
                  <a:pt x="0" y="438124"/>
                </a:moveTo>
                <a:lnTo>
                  <a:pt x="6976364" y="438124"/>
                </a:lnTo>
                <a:lnTo>
                  <a:pt x="6976364" y="0"/>
                </a:lnTo>
                <a:lnTo>
                  <a:pt x="0" y="0"/>
                </a:lnTo>
                <a:lnTo>
                  <a:pt x="0" y="438124"/>
                </a:lnTo>
                <a:close/>
              </a:path>
            </a:pathLst>
          </a:custGeom>
          <a:solidFill>
            <a:srgbClr val="CAEB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9107679" y="6337510"/>
            <a:ext cx="1555877" cy="438124"/>
          </a:xfrm>
          <a:custGeom>
            <a:avLst/>
            <a:gdLst/>
            <a:ahLst/>
            <a:cxnLst/>
            <a:rect l="l" t="t" r="r" b="b"/>
            <a:pathLst>
              <a:path w="1555877" h="438124">
                <a:moveTo>
                  <a:pt x="0" y="438124"/>
                </a:moveTo>
                <a:lnTo>
                  <a:pt x="1555877" y="438124"/>
                </a:lnTo>
                <a:lnTo>
                  <a:pt x="1555877" y="0"/>
                </a:lnTo>
                <a:lnTo>
                  <a:pt x="0" y="0"/>
                </a:lnTo>
                <a:lnTo>
                  <a:pt x="0" y="438124"/>
                </a:lnTo>
                <a:close/>
              </a:path>
            </a:pathLst>
          </a:custGeom>
          <a:solidFill>
            <a:srgbClr val="CAEB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517651" y="1704594"/>
            <a:ext cx="9152255" cy="0"/>
          </a:xfrm>
          <a:custGeom>
            <a:avLst/>
            <a:gdLst/>
            <a:ahLst/>
            <a:cxnLst/>
            <a:rect l="l" t="t" r="r" b="b"/>
            <a:pathLst>
              <a:path w="9152255">
                <a:moveTo>
                  <a:pt x="9150350" y="0"/>
                </a:moveTo>
                <a:lnTo>
                  <a:pt x="6350" y="0"/>
                </a:lnTo>
              </a:path>
              <a:path w="9152255">
                <a:moveTo>
                  <a:pt x="6350" y="1"/>
                </a:moveTo>
                <a:lnTo>
                  <a:pt x="9150350" y="0"/>
                </a:lnTo>
              </a:path>
            </a:pathLst>
          </a:custGeom>
          <a:ln w="38100">
            <a:solidFill>
              <a:srgbClr val="8080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2252027" y="314362"/>
            <a:ext cx="6235616" cy="5883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620"/>
              </a:lnSpc>
              <a:spcBef>
                <a:spcPts val="231"/>
              </a:spcBef>
            </a:pPr>
            <a:r>
              <a:rPr sz="4400" spc="-29" dirty="0">
                <a:solidFill>
                  <a:srgbClr val="FFFFFF"/>
                </a:solidFill>
                <a:latin typeface="Times New Roman"/>
                <a:cs typeface="Times New Roman"/>
              </a:rPr>
              <a:t>Ri</a:t>
            </a:r>
            <a:r>
              <a:rPr sz="4400" spc="29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4400" spc="-39" dirty="0">
                <a:solidFill>
                  <a:srgbClr val="FFFFFF"/>
                </a:solidFill>
                <a:latin typeface="Times New Roman"/>
                <a:cs typeface="Times New Roman"/>
              </a:rPr>
              <a:t>g</a:t>
            </a:r>
            <a:r>
              <a:rPr sz="4400" spc="29" dirty="0">
                <a:solidFill>
                  <a:srgbClr val="FFFFFF"/>
                </a:solidFill>
                <a:latin typeface="Times New Roman"/>
                <a:cs typeface="Times New Roman"/>
              </a:rPr>
              <a:t>k</a:t>
            </a:r>
            <a:r>
              <a:rPr sz="4400" spc="-19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4400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r>
              <a:rPr sz="4400" spc="-19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4400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4400" spc="-82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400" spc="-5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4400" spc="29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4400" spc="-39" dirty="0">
                <a:solidFill>
                  <a:srgbClr val="FFFFFF"/>
                </a:solidFill>
                <a:latin typeface="Times New Roman"/>
                <a:cs typeface="Times New Roman"/>
              </a:rPr>
              <a:t>gg</a:t>
            </a:r>
            <a:r>
              <a:rPr sz="4400" spc="-19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4400" spc="19" dirty="0">
                <a:solidFill>
                  <a:srgbClr val="FFFFFF"/>
                </a:solidFill>
                <a:latin typeface="Times New Roman"/>
                <a:cs typeface="Times New Roman"/>
              </a:rPr>
              <a:t>r</a:t>
            </a:r>
            <a:r>
              <a:rPr sz="4400" spc="-19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4400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r>
              <a:rPr sz="4400" spc="-19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400" spc="-29" dirty="0">
                <a:solidFill>
                  <a:srgbClr val="FFFFFF"/>
                </a:solidFill>
                <a:latin typeface="Times New Roman"/>
                <a:cs typeface="Times New Roman"/>
              </a:rPr>
              <a:t>Bi</a:t>
            </a:r>
            <a:r>
              <a:rPr sz="4400" spc="-19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4400" spc="-114" dirty="0">
                <a:solidFill>
                  <a:srgbClr val="FFFFFF"/>
                </a:solidFill>
                <a:latin typeface="Times New Roman"/>
                <a:cs typeface="Times New Roman"/>
              </a:rPr>
              <a:t>y</a:t>
            </a:r>
            <a:r>
              <a:rPr sz="44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endParaRPr sz="4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651001" y="1342202"/>
            <a:ext cx="387849" cy="28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65"/>
              </a:lnSpc>
              <a:spcBef>
                <a:spcPts val="108"/>
              </a:spcBef>
            </a:pPr>
            <a:r>
              <a:rPr sz="2000" b="1" spc="34" dirty="0">
                <a:solidFill>
                  <a:srgbClr val="FF0000"/>
                </a:solidFill>
                <a:latin typeface="Times New Roman"/>
                <a:cs typeface="Times New Roman"/>
              </a:rPr>
              <a:t>No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604385" y="1342202"/>
            <a:ext cx="2072722" cy="28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65"/>
              </a:lnSpc>
              <a:spcBef>
                <a:spcPts val="108"/>
              </a:spcBef>
            </a:pPr>
            <a:r>
              <a:rPr sz="2000" b="1" spc="34" dirty="0">
                <a:solidFill>
                  <a:srgbClr val="FF0000"/>
                </a:solidFill>
                <a:latin typeface="Times New Roman"/>
                <a:cs typeface="Times New Roman"/>
              </a:rPr>
              <a:t>J</a:t>
            </a:r>
            <a:r>
              <a:rPr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en</a:t>
            </a:r>
            <a:r>
              <a:rPr sz="2000" b="1" spc="29" dirty="0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s</a:t>
            </a:r>
            <a:r>
              <a:rPr sz="2000" b="1" spc="-121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b="1" spc="35" dirty="0">
                <a:solidFill>
                  <a:srgbClr val="FF0000"/>
                </a:solidFill>
                <a:latin typeface="Times New Roman"/>
                <a:cs typeface="Times New Roman"/>
              </a:rPr>
              <a:t>P</a:t>
            </a:r>
            <a:r>
              <a:rPr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en</a:t>
            </a:r>
            <a:r>
              <a:rPr sz="2000" b="1" spc="-40" dirty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r>
              <a:rPr sz="2000" b="1" spc="35" dirty="0">
                <a:solidFill>
                  <a:srgbClr val="FF0000"/>
                </a:solidFill>
                <a:latin typeface="Times New Roman"/>
                <a:cs typeface="Times New Roman"/>
              </a:rPr>
              <a:t>l</a:t>
            </a:r>
            <a:r>
              <a:rPr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u</a:t>
            </a:r>
            <a:r>
              <a:rPr sz="2000" b="1" spc="30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2000" b="1" spc="35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557384" y="1342202"/>
            <a:ext cx="697970" cy="28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65"/>
              </a:lnSpc>
              <a:spcBef>
                <a:spcPts val="108"/>
              </a:spcBef>
            </a:pPr>
            <a:r>
              <a:rPr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B</a:t>
            </a:r>
            <a:r>
              <a:rPr sz="2000" b="1" spc="35" dirty="0">
                <a:solidFill>
                  <a:srgbClr val="FF0000"/>
                </a:solidFill>
                <a:latin typeface="Times New Roman"/>
                <a:cs typeface="Times New Roman"/>
              </a:rPr>
              <a:t>ia</a:t>
            </a:r>
            <a:r>
              <a:rPr sz="2000" b="1" spc="-35" dirty="0">
                <a:solidFill>
                  <a:srgbClr val="FF0000"/>
                </a:solidFill>
                <a:latin typeface="Times New Roman"/>
                <a:cs typeface="Times New Roman"/>
              </a:rPr>
              <a:t>y</a:t>
            </a:r>
            <a:r>
              <a:rPr sz="2000" b="1" dirty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17676" y="1780606"/>
            <a:ext cx="266363" cy="28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65"/>
              </a:lnSpc>
              <a:spcBef>
                <a:spcPts val="108"/>
              </a:spcBef>
            </a:pPr>
            <a:r>
              <a:rPr sz="2000" spc="34" dirty="0">
                <a:latin typeface="Times New Roman"/>
                <a:cs typeface="Times New Roman"/>
              </a:rPr>
              <a:t>1.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210753" y="1780606"/>
            <a:ext cx="6675355" cy="119856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1111">
              <a:lnSpc>
                <a:spcPts val="2165"/>
              </a:lnSpc>
              <a:spcBef>
                <a:spcPts val="108"/>
              </a:spcBef>
            </a:pPr>
            <a:r>
              <a:rPr sz="2000" spc="-34" dirty="0">
                <a:latin typeface="Times New Roman"/>
                <a:cs typeface="Times New Roman"/>
              </a:rPr>
              <a:t>H</a:t>
            </a:r>
            <a:r>
              <a:rPr sz="2000" spc="34" dirty="0">
                <a:latin typeface="Times New Roman"/>
                <a:cs typeface="Times New Roman"/>
              </a:rPr>
              <a:t>ono</a:t>
            </a:r>
            <a:r>
              <a:rPr sz="2000" dirty="0">
                <a:latin typeface="Times New Roman"/>
                <a:cs typeface="Times New Roman"/>
              </a:rPr>
              <a:t>rar</a:t>
            </a:r>
            <a:r>
              <a:rPr sz="2000" spc="-39" dirty="0">
                <a:latin typeface="Times New Roman"/>
                <a:cs typeface="Times New Roman"/>
              </a:rPr>
              <a:t>i</a:t>
            </a:r>
            <a:r>
              <a:rPr sz="2000" spc="34" dirty="0">
                <a:latin typeface="Times New Roman"/>
                <a:cs typeface="Times New Roman"/>
              </a:rPr>
              <a:t>u</a:t>
            </a:r>
            <a:r>
              <a:rPr sz="2000" dirty="0">
                <a:latin typeface="Times New Roman"/>
                <a:cs typeface="Times New Roman"/>
              </a:rPr>
              <a:t>m</a:t>
            </a:r>
            <a:r>
              <a:rPr sz="2000" spc="-102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untu</a:t>
            </a:r>
            <a:r>
              <a:rPr sz="2000" dirty="0">
                <a:latin typeface="Times New Roman"/>
                <a:cs typeface="Times New Roman"/>
              </a:rPr>
              <a:t>k</a:t>
            </a:r>
            <a:r>
              <a:rPr sz="2000" spc="-189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p</a:t>
            </a:r>
            <a:r>
              <a:rPr sz="2000" dirty="0">
                <a:latin typeface="Times New Roman"/>
                <a:cs typeface="Times New Roman"/>
              </a:rPr>
              <a:t>e</a:t>
            </a:r>
            <a:r>
              <a:rPr sz="2000" spc="34" dirty="0">
                <a:latin typeface="Times New Roman"/>
                <a:cs typeface="Times New Roman"/>
              </a:rPr>
              <a:t>l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-34" dirty="0">
                <a:latin typeface="Times New Roman"/>
                <a:cs typeface="Times New Roman"/>
              </a:rPr>
              <a:t>k</a:t>
            </a:r>
            <a:r>
              <a:rPr sz="2000" spc="-39" dirty="0">
                <a:latin typeface="Times New Roman"/>
                <a:cs typeface="Times New Roman"/>
              </a:rPr>
              <a:t>s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34" dirty="0">
                <a:latin typeface="Times New Roman"/>
                <a:cs typeface="Times New Roman"/>
              </a:rPr>
              <a:t>n</a:t>
            </a:r>
            <a:r>
              <a:rPr sz="2000" dirty="0">
                <a:latin typeface="Times New Roman"/>
                <a:cs typeface="Times New Roman"/>
              </a:rPr>
              <a:t>a,</a:t>
            </a:r>
            <a:r>
              <a:rPr sz="2000" spc="-101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p</a:t>
            </a:r>
            <a:r>
              <a:rPr sz="2000" dirty="0">
                <a:latin typeface="Times New Roman"/>
                <a:cs typeface="Times New Roman"/>
              </a:rPr>
              <a:t>e</a:t>
            </a:r>
            <a:r>
              <a:rPr sz="2000" spc="34" dirty="0">
                <a:latin typeface="Times New Roman"/>
                <a:cs typeface="Times New Roman"/>
              </a:rPr>
              <a:t>tu</a:t>
            </a:r>
            <a:r>
              <a:rPr sz="2000" spc="-114" dirty="0">
                <a:latin typeface="Times New Roman"/>
                <a:cs typeface="Times New Roman"/>
              </a:rPr>
              <a:t>g</a:t>
            </a:r>
            <a:r>
              <a:rPr sz="2000" dirty="0">
                <a:latin typeface="Times New Roman"/>
                <a:cs typeface="Times New Roman"/>
              </a:rPr>
              <a:t>as</a:t>
            </a:r>
            <a:r>
              <a:rPr sz="2000" spc="-28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l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34" dirty="0">
                <a:latin typeface="Times New Roman"/>
                <a:cs typeface="Times New Roman"/>
              </a:rPr>
              <a:t>bo</a:t>
            </a:r>
            <a:r>
              <a:rPr sz="2000" dirty="0">
                <a:latin typeface="Times New Roman"/>
                <a:cs typeface="Times New Roman"/>
              </a:rPr>
              <a:t>ra</a:t>
            </a:r>
            <a:r>
              <a:rPr sz="2000" spc="34" dirty="0">
                <a:latin typeface="Times New Roman"/>
                <a:cs typeface="Times New Roman"/>
              </a:rPr>
              <a:t>to</a:t>
            </a:r>
            <a:r>
              <a:rPr sz="2000" spc="-75" dirty="0">
                <a:latin typeface="Times New Roman"/>
                <a:cs typeface="Times New Roman"/>
              </a:rPr>
              <a:t>r</a:t>
            </a:r>
            <a:r>
              <a:rPr sz="2000" spc="-39" dirty="0">
                <a:latin typeface="Times New Roman"/>
                <a:cs typeface="Times New Roman"/>
              </a:rPr>
              <a:t>i</a:t>
            </a:r>
            <a:r>
              <a:rPr sz="2000" spc="34" dirty="0">
                <a:latin typeface="Times New Roman"/>
                <a:cs typeface="Times New Roman"/>
              </a:rPr>
              <a:t>u</a:t>
            </a:r>
            <a:r>
              <a:rPr sz="2000" spc="-75" dirty="0">
                <a:latin typeface="Times New Roman"/>
                <a:cs typeface="Times New Roman"/>
              </a:rPr>
              <a:t>m</a:t>
            </a:r>
            <a:r>
              <a:rPr sz="2000" dirty="0">
                <a:latin typeface="Times New Roman"/>
                <a:cs typeface="Times New Roman"/>
              </a:rPr>
              <a:t>,</a:t>
            </a:r>
            <a:r>
              <a:rPr sz="2000" spc="-76" dirty="0">
                <a:latin typeface="Times New Roman"/>
                <a:cs typeface="Times New Roman"/>
              </a:rPr>
              <a:t> </a:t>
            </a:r>
            <a:r>
              <a:rPr sz="2000" spc="35" dirty="0">
                <a:latin typeface="Times New Roman"/>
                <a:cs typeface="Times New Roman"/>
              </a:rPr>
              <a:t>p</a:t>
            </a:r>
            <a:r>
              <a:rPr sz="2000" dirty="0">
                <a:latin typeface="Times New Roman"/>
                <a:cs typeface="Times New Roman"/>
              </a:rPr>
              <a:t>e</a:t>
            </a:r>
            <a:r>
              <a:rPr sz="2000" spc="35" dirty="0">
                <a:latin typeface="Times New Roman"/>
                <a:cs typeface="Times New Roman"/>
              </a:rPr>
              <a:t>n</a:t>
            </a:r>
            <a:r>
              <a:rPr sz="2000" spc="-116" dirty="0">
                <a:latin typeface="Times New Roman"/>
                <a:cs typeface="Times New Roman"/>
              </a:rPr>
              <a:t>g</a:t>
            </a:r>
            <a:r>
              <a:rPr sz="2000" spc="35" dirty="0">
                <a:latin typeface="Times New Roman"/>
                <a:cs typeface="Times New Roman"/>
              </a:rPr>
              <a:t>u</a:t>
            </a:r>
            <a:r>
              <a:rPr sz="2000" spc="-75" dirty="0">
                <a:latin typeface="Times New Roman"/>
                <a:cs typeface="Times New Roman"/>
              </a:rPr>
              <a:t>m</a:t>
            </a:r>
            <a:r>
              <a:rPr sz="2000" spc="35" dirty="0">
                <a:latin typeface="Times New Roman"/>
                <a:cs typeface="Times New Roman"/>
              </a:rPr>
              <a:t>pu</a:t>
            </a:r>
            <a:r>
              <a:rPr sz="2000" dirty="0">
                <a:latin typeface="Times New Roman"/>
                <a:cs typeface="Times New Roman"/>
              </a:rPr>
              <a:t>l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41"/>
              </a:lnSpc>
            </a:pPr>
            <a:r>
              <a:rPr sz="2000" spc="34" dirty="0">
                <a:latin typeface="Times New Roman"/>
                <a:cs typeface="Times New Roman"/>
              </a:rPr>
              <a:t>d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34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a,</a:t>
            </a:r>
            <a:r>
              <a:rPr sz="2000" spc="-71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p</a:t>
            </a:r>
            <a:r>
              <a:rPr sz="2000" dirty="0">
                <a:latin typeface="Times New Roman"/>
                <a:cs typeface="Times New Roman"/>
              </a:rPr>
              <a:t>e</a:t>
            </a:r>
            <a:r>
              <a:rPr sz="2000" spc="34" dirty="0">
                <a:latin typeface="Times New Roman"/>
                <a:cs typeface="Times New Roman"/>
              </a:rPr>
              <a:t>n</a:t>
            </a:r>
            <a:r>
              <a:rPr sz="2000" spc="-114" dirty="0">
                <a:latin typeface="Times New Roman"/>
                <a:cs typeface="Times New Roman"/>
              </a:rPr>
              <a:t>g</a:t>
            </a:r>
            <a:r>
              <a:rPr sz="2000" spc="34" dirty="0">
                <a:latin typeface="Times New Roman"/>
                <a:cs typeface="Times New Roman"/>
              </a:rPr>
              <a:t>ol</a:t>
            </a:r>
            <a:r>
              <a:rPr sz="2000" dirty="0">
                <a:latin typeface="Times New Roman"/>
                <a:cs typeface="Times New Roman"/>
              </a:rPr>
              <a:t>ah</a:t>
            </a:r>
            <a:r>
              <a:rPr sz="2000" spc="-91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d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34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a,</a:t>
            </a:r>
            <a:r>
              <a:rPr sz="2000" spc="-71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p</a:t>
            </a:r>
            <a:r>
              <a:rPr sz="2000" dirty="0">
                <a:latin typeface="Times New Roman"/>
                <a:cs typeface="Times New Roman"/>
              </a:rPr>
              <a:t>e</a:t>
            </a:r>
            <a:r>
              <a:rPr sz="2000" spc="34" dirty="0">
                <a:latin typeface="Times New Roman"/>
                <a:cs typeface="Times New Roman"/>
              </a:rPr>
              <a:t>n</a:t>
            </a:r>
            <a:r>
              <a:rPr sz="2000" spc="-114" dirty="0">
                <a:latin typeface="Times New Roman"/>
                <a:cs typeface="Times New Roman"/>
              </a:rPr>
              <a:t>g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34" dirty="0">
                <a:latin typeface="Times New Roman"/>
                <a:cs typeface="Times New Roman"/>
              </a:rPr>
              <a:t>n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34" dirty="0">
                <a:latin typeface="Times New Roman"/>
                <a:cs typeface="Times New Roman"/>
              </a:rPr>
              <a:t>l</a:t>
            </a:r>
            <a:r>
              <a:rPr sz="2000" spc="-39" dirty="0">
                <a:latin typeface="Times New Roman"/>
                <a:cs typeface="Times New Roman"/>
              </a:rPr>
              <a:t>isi</a:t>
            </a:r>
            <a:r>
              <a:rPr sz="2000" dirty="0">
                <a:latin typeface="Times New Roman"/>
                <a:cs typeface="Times New Roman"/>
              </a:rPr>
              <a:t>s</a:t>
            </a:r>
            <a:r>
              <a:rPr sz="2000" spc="8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d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34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a,</a:t>
            </a:r>
            <a:r>
              <a:rPr sz="2000" spc="-146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hono</a:t>
            </a:r>
            <a:r>
              <a:rPr sz="2000" dirty="0">
                <a:latin typeface="Times New Roman"/>
                <a:cs typeface="Times New Roman"/>
              </a:rPr>
              <a:t>r</a:t>
            </a:r>
            <a:r>
              <a:rPr sz="2000" spc="-153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op</a:t>
            </a:r>
            <a:r>
              <a:rPr sz="2000" dirty="0">
                <a:latin typeface="Times New Roman"/>
                <a:cs typeface="Times New Roman"/>
              </a:rPr>
              <a:t>era</a:t>
            </a:r>
            <a:r>
              <a:rPr sz="2000" spc="34" dirty="0">
                <a:latin typeface="Times New Roman"/>
                <a:cs typeface="Times New Roman"/>
              </a:rPr>
              <a:t>to</a:t>
            </a:r>
            <a:r>
              <a:rPr sz="2000" spc="-75" dirty="0">
                <a:latin typeface="Times New Roman"/>
                <a:cs typeface="Times New Roman"/>
              </a:rPr>
              <a:t>r</a:t>
            </a:r>
            <a:r>
              <a:rPr sz="2000" dirty="0">
                <a:latin typeface="Times New Roman"/>
                <a:cs typeface="Times New Roman"/>
              </a:rPr>
              <a:t>,</a:t>
            </a:r>
            <a:r>
              <a:rPr sz="2000" spc="-113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d</a:t>
            </a:r>
            <a:r>
              <a:rPr sz="2000" dirty="0">
                <a:latin typeface="Times New Roman"/>
                <a:cs typeface="Times New Roman"/>
              </a:rPr>
              <a:t>an</a:t>
            </a:r>
            <a:r>
              <a:rPr sz="2000" spc="-136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hono</a:t>
            </a:r>
            <a:r>
              <a:rPr sz="2000" dirty="0">
                <a:latin typeface="Times New Roman"/>
                <a:cs typeface="Times New Roman"/>
              </a:rPr>
              <a:t>r </a:t>
            </a:r>
            <a:r>
              <a:rPr sz="2000" spc="34" dirty="0">
                <a:latin typeface="Times New Roman"/>
                <a:cs typeface="Times New Roman"/>
              </a:rPr>
              <a:t>p</a:t>
            </a:r>
            <a:r>
              <a:rPr sz="2000" dirty="0">
                <a:latin typeface="Times New Roman"/>
                <a:cs typeface="Times New Roman"/>
              </a:rPr>
              <a:t>e</a:t>
            </a:r>
            <a:r>
              <a:rPr sz="2000" spc="-75" dirty="0">
                <a:latin typeface="Times New Roman"/>
                <a:cs typeface="Times New Roman"/>
              </a:rPr>
              <a:t>m</a:t>
            </a:r>
            <a:r>
              <a:rPr sz="2000" spc="34" dirty="0">
                <a:latin typeface="Times New Roman"/>
                <a:cs typeface="Times New Roman"/>
              </a:rPr>
              <a:t>bu</a:t>
            </a:r>
            <a:r>
              <a:rPr sz="2000" dirty="0">
                <a:latin typeface="Times New Roman"/>
                <a:cs typeface="Times New Roman"/>
              </a:rPr>
              <a:t>at</a:t>
            </a:r>
            <a:r>
              <a:rPr sz="2000" spc="-96" dirty="0">
                <a:latin typeface="Times New Roman"/>
                <a:cs typeface="Times New Roman"/>
              </a:rPr>
              <a:t> </a:t>
            </a:r>
            <a:r>
              <a:rPr sz="2000" spc="-39" dirty="0">
                <a:latin typeface="Times New Roman"/>
                <a:cs typeface="Times New Roman"/>
              </a:rPr>
              <a:t>sis</a:t>
            </a:r>
            <a:r>
              <a:rPr sz="2000" spc="34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em</a:t>
            </a:r>
            <a:r>
              <a:rPr sz="2000" spc="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</a:t>
            </a:r>
            <a:r>
              <a:rPr sz="2000" spc="-75" dirty="0">
                <a:latin typeface="Times New Roman"/>
                <a:cs typeface="Times New Roman"/>
              </a:rPr>
              <a:t>m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-34" dirty="0">
                <a:latin typeface="Times New Roman"/>
                <a:cs typeface="Times New Roman"/>
              </a:rPr>
              <a:t>k</a:t>
            </a:r>
            <a:r>
              <a:rPr sz="2000" spc="-39" dirty="0">
                <a:latin typeface="Times New Roman"/>
                <a:cs typeface="Times New Roman"/>
              </a:rPr>
              <a:t>si</a:t>
            </a:r>
            <a:r>
              <a:rPr sz="2000" spc="-75" dirty="0">
                <a:latin typeface="Times New Roman"/>
                <a:cs typeface="Times New Roman"/>
              </a:rPr>
              <a:t>m</a:t>
            </a:r>
            <a:r>
              <a:rPr sz="2000" spc="34" dirty="0">
                <a:latin typeface="Times New Roman"/>
                <a:cs typeface="Times New Roman"/>
              </a:rPr>
              <a:t>u</a:t>
            </a:r>
            <a:r>
              <a:rPr sz="2000" dirty="0">
                <a:latin typeface="Times New Roman"/>
                <a:cs typeface="Times New Roman"/>
              </a:rPr>
              <a:t>m</a:t>
            </a:r>
            <a:r>
              <a:rPr sz="2000" spc="120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30</a:t>
            </a:r>
            <a:r>
              <a:rPr sz="2000" dirty="0">
                <a:latin typeface="Times New Roman"/>
                <a:cs typeface="Times New Roman"/>
              </a:rPr>
              <a:t>%</a:t>
            </a:r>
            <a:r>
              <a:rPr sz="2000" spc="-48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d</a:t>
            </a:r>
            <a:r>
              <a:rPr sz="2000" dirty="0">
                <a:latin typeface="Times New Roman"/>
                <a:cs typeface="Times New Roman"/>
              </a:rPr>
              <a:t>an</a:t>
            </a:r>
            <a:r>
              <a:rPr sz="2000" spc="-61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d</a:t>
            </a:r>
            <a:r>
              <a:rPr sz="2000" spc="-39" dirty="0">
                <a:latin typeface="Times New Roman"/>
                <a:cs typeface="Times New Roman"/>
              </a:rPr>
              <a:t>i</a:t>
            </a:r>
            <a:r>
              <a:rPr sz="2000" spc="34" dirty="0">
                <a:latin typeface="Times New Roman"/>
                <a:cs typeface="Times New Roman"/>
              </a:rPr>
              <a:t>b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-34" dirty="0">
                <a:latin typeface="Times New Roman"/>
                <a:cs typeface="Times New Roman"/>
              </a:rPr>
              <a:t>y</a:t>
            </a:r>
            <a:r>
              <a:rPr sz="2000" dirty="0">
                <a:latin typeface="Times New Roman"/>
                <a:cs typeface="Times New Roman"/>
              </a:rPr>
              <a:t>ar</a:t>
            </a:r>
            <a:r>
              <a:rPr sz="2000" spc="-34" dirty="0">
                <a:latin typeface="Times New Roman"/>
                <a:cs typeface="Times New Roman"/>
              </a:rPr>
              <a:t>k</a:t>
            </a:r>
            <a:r>
              <a:rPr sz="2000" dirty="0">
                <a:latin typeface="Times New Roman"/>
                <a:cs typeface="Times New Roman"/>
              </a:rPr>
              <a:t>an</a:t>
            </a:r>
            <a:r>
              <a:rPr sz="2000" spc="-1" dirty="0">
                <a:latin typeface="Times New Roman"/>
                <a:cs typeface="Times New Roman"/>
              </a:rPr>
              <a:t> </a:t>
            </a:r>
            <a:r>
              <a:rPr sz="2000" spc="-40" dirty="0">
                <a:latin typeface="Times New Roman"/>
                <a:cs typeface="Times New Roman"/>
              </a:rPr>
              <a:t>s</a:t>
            </a:r>
            <a:r>
              <a:rPr sz="2000" dirty="0">
                <a:latin typeface="Times New Roman"/>
                <a:cs typeface="Times New Roman"/>
              </a:rPr>
              <a:t>e</a:t>
            </a:r>
            <a:r>
              <a:rPr sz="2000" spc="-40" dirty="0">
                <a:latin typeface="Times New Roman"/>
                <a:cs typeface="Times New Roman"/>
              </a:rPr>
              <a:t>s</a:t>
            </a:r>
            <a:r>
              <a:rPr sz="2000" spc="35" dirty="0">
                <a:latin typeface="Times New Roman"/>
                <a:cs typeface="Times New Roman"/>
              </a:rPr>
              <a:t>u</a:t>
            </a:r>
            <a:r>
              <a:rPr sz="2000" dirty="0">
                <a:latin typeface="Times New Roman"/>
                <a:cs typeface="Times New Roman"/>
              </a:rPr>
              <a:t>ai </a:t>
            </a:r>
            <a:r>
              <a:rPr sz="2000" spc="-35" dirty="0">
                <a:latin typeface="Times New Roman"/>
                <a:cs typeface="Times New Roman"/>
              </a:rPr>
              <a:t>k</a:t>
            </a:r>
            <a:r>
              <a:rPr sz="2000" dirty="0">
                <a:latin typeface="Times New Roman"/>
                <a:cs typeface="Times New Roman"/>
              </a:rPr>
              <a:t>e</a:t>
            </a:r>
            <a:r>
              <a:rPr sz="2000" spc="35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e</a:t>
            </a:r>
            <a:r>
              <a:rPr sz="2000" spc="35" dirty="0">
                <a:latin typeface="Times New Roman"/>
                <a:cs typeface="Times New Roman"/>
              </a:rPr>
              <a:t>ntu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-35" dirty="0">
                <a:latin typeface="Times New Roman"/>
                <a:cs typeface="Times New Roman"/>
              </a:rPr>
              <a:t>n</a:t>
            </a:r>
            <a:r>
              <a:rPr sz="2000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17676" y="3093151"/>
            <a:ext cx="266363" cy="28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65"/>
              </a:lnSpc>
              <a:spcBef>
                <a:spcPts val="108"/>
              </a:spcBef>
            </a:pPr>
            <a:r>
              <a:rPr sz="2000" spc="34" dirty="0">
                <a:latin typeface="Times New Roman"/>
                <a:cs typeface="Times New Roman"/>
              </a:rPr>
              <a:t>2.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10752" y="3093152"/>
            <a:ext cx="6490218" cy="119868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1111">
              <a:lnSpc>
                <a:spcPts val="2165"/>
              </a:lnSpc>
              <a:spcBef>
                <a:spcPts val="108"/>
              </a:spcBef>
            </a:pPr>
            <a:r>
              <a:rPr sz="2000" dirty="0">
                <a:latin typeface="Times New Roman"/>
                <a:cs typeface="Times New Roman"/>
              </a:rPr>
              <a:t>Pe</a:t>
            </a:r>
            <a:r>
              <a:rPr sz="2000" spc="-75" dirty="0">
                <a:latin typeface="Times New Roman"/>
                <a:cs typeface="Times New Roman"/>
              </a:rPr>
              <a:t>m</a:t>
            </a:r>
            <a:r>
              <a:rPr sz="2000" spc="34" dirty="0">
                <a:latin typeface="Times New Roman"/>
                <a:cs typeface="Times New Roman"/>
              </a:rPr>
              <a:t>b</a:t>
            </a:r>
            <a:r>
              <a:rPr sz="2000" dirty="0">
                <a:latin typeface="Times New Roman"/>
                <a:cs typeface="Times New Roman"/>
              </a:rPr>
              <a:t>e</a:t>
            </a:r>
            <a:r>
              <a:rPr sz="2000" spc="34" dirty="0">
                <a:latin typeface="Times New Roman"/>
                <a:cs typeface="Times New Roman"/>
              </a:rPr>
              <a:t>l</a:t>
            </a:r>
            <a:r>
              <a:rPr sz="2000" spc="-39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an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b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34" dirty="0">
                <a:latin typeface="Times New Roman"/>
                <a:cs typeface="Times New Roman"/>
              </a:rPr>
              <a:t>h</a:t>
            </a:r>
            <a:r>
              <a:rPr sz="2000" dirty="0">
                <a:latin typeface="Times New Roman"/>
                <a:cs typeface="Times New Roman"/>
              </a:rPr>
              <a:t>an</a:t>
            </a:r>
            <a:r>
              <a:rPr sz="2000" spc="-117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h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34" dirty="0">
                <a:latin typeface="Times New Roman"/>
                <a:cs typeface="Times New Roman"/>
              </a:rPr>
              <a:t>b</a:t>
            </a:r>
            <a:r>
              <a:rPr sz="2000" spc="-39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s</a:t>
            </a:r>
            <a:r>
              <a:rPr sz="2000" spc="-47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p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-34" dirty="0">
                <a:latin typeface="Times New Roman"/>
                <a:cs typeface="Times New Roman"/>
              </a:rPr>
              <a:t>k</a:t>
            </a:r>
            <a:r>
              <a:rPr sz="2000" dirty="0">
                <a:latin typeface="Times New Roman"/>
                <a:cs typeface="Times New Roman"/>
              </a:rPr>
              <a:t>ai</a:t>
            </a:r>
            <a:r>
              <a:rPr sz="2000" spc="-46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untu</a:t>
            </a:r>
            <a:r>
              <a:rPr sz="2000" dirty="0">
                <a:latin typeface="Times New Roman"/>
                <a:cs typeface="Times New Roman"/>
              </a:rPr>
              <a:t>k</a:t>
            </a:r>
            <a:r>
              <a:rPr sz="2000" spc="-189" dirty="0">
                <a:latin typeface="Times New Roman"/>
                <a:cs typeface="Times New Roman"/>
              </a:rPr>
              <a:t> </a:t>
            </a:r>
            <a:r>
              <a:rPr sz="2000" spc="-259" dirty="0">
                <a:latin typeface="Times New Roman"/>
                <a:cs typeface="Times New Roman"/>
              </a:rPr>
              <a:t>A</a:t>
            </a:r>
            <a:r>
              <a:rPr sz="2000" spc="-34" dirty="0">
                <a:latin typeface="Times New Roman"/>
                <a:cs typeface="Times New Roman"/>
              </a:rPr>
              <a:t>TK</a:t>
            </a:r>
            <a:r>
              <a:rPr sz="2000" dirty="0">
                <a:latin typeface="Times New Roman"/>
                <a:cs typeface="Times New Roman"/>
              </a:rPr>
              <a:t>,</a:t>
            </a:r>
            <a:r>
              <a:rPr sz="2000" spc="85" dirty="0">
                <a:latin typeface="Times New Roman"/>
                <a:cs typeface="Times New Roman"/>
              </a:rPr>
              <a:t> </a:t>
            </a:r>
            <a:r>
              <a:rPr sz="2000" spc="-75" dirty="0">
                <a:latin typeface="Times New Roman"/>
                <a:cs typeface="Times New Roman"/>
              </a:rPr>
              <a:t>f</a:t>
            </a:r>
            <a:r>
              <a:rPr sz="2000" spc="34" dirty="0">
                <a:latin typeface="Times New Roman"/>
                <a:cs typeface="Times New Roman"/>
              </a:rPr>
              <a:t>oto</a:t>
            </a:r>
            <a:r>
              <a:rPr sz="2000" dirty="0">
                <a:latin typeface="Times New Roman"/>
                <a:cs typeface="Times New Roman"/>
              </a:rPr>
              <a:t>c</a:t>
            </a:r>
            <a:r>
              <a:rPr sz="2000" spc="34" dirty="0">
                <a:latin typeface="Times New Roman"/>
                <a:cs typeface="Times New Roman"/>
              </a:rPr>
              <a:t>op</a:t>
            </a:r>
            <a:r>
              <a:rPr sz="2000" spc="-189" dirty="0">
                <a:latin typeface="Times New Roman"/>
                <a:cs typeface="Times New Roman"/>
              </a:rPr>
              <a:t>y</a:t>
            </a:r>
            <a:r>
              <a:rPr sz="2000" dirty="0">
                <a:latin typeface="Times New Roman"/>
                <a:cs typeface="Times New Roman"/>
              </a:rPr>
              <a:t>,</a:t>
            </a:r>
            <a:r>
              <a:rPr sz="2000" spc="-108" dirty="0">
                <a:latin typeface="Times New Roman"/>
                <a:cs typeface="Times New Roman"/>
              </a:rPr>
              <a:t> </a:t>
            </a:r>
            <a:r>
              <a:rPr sz="2000" spc="-40" dirty="0">
                <a:latin typeface="Times New Roman"/>
                <a:cs typeface="Times New Roman"/>
              </a:rPr>
              <a:t>s</a:t>
            </a:r>
            <a:r>
              <a:rPr sz="2000" spc="35" dirty="0">
                <a:latin typeface="Times New Roman"/>
                <a:cs typeface="Times New Roman"/>
              </a:rPr>
              <a:t>u</a:t>
            </a:r>
            <a:r>
              <a:rPr sz="2000" dirty="0">
                <a:latin typeface="Times New Roman"/>
                <a:cs typeface="Times New Roman"/>
              </a:rPr>
              <a:t>rat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137"/>
              </a:lnSpc>
            </a:pPr>
            <a:r>
              <a:rPr sz="2000" spc="-75" dirty="0">
                <a:latin typeface="Times New Roman"/>
                <a:cs typeface="Times New Roman"/>
              </a:rPr>
              <a:t>m</a:t>
            </a:r>
            <a:r>
              <a:rPr sz="2000" dirty="0">
                <a:latin typeface="Times New Roman"/>
                <a:cs typeface="Times New Roman"/>
              </a:rPr>
              <a:t>e</a:t>
            </a:r>
            <a:r>
              <a:rPr sz="2000" spc="34" dirty="0">
                <a:latin typeface="Times New Roman"/>
                <a:cs typeface="Times New Roman"/>
              </a:rPr>
              <a:t>n</a:t>
            </a:r>
            <a:r>
              <a:rPr sz="2000" spc="-34" dirty="0">
                <a:latin typeface="Times New Roman"/>
                <a:cs typeface="Times New Roman"/>
              </a:rPr>
              <a:t>y</a:t>
            </a:r>
            <a:r>
              <a:rPr sz="2000" spc="34" dirty="0">
                <a:latin typeface="Times New Roman"/>
                <a:cs typeface="Times New Roman"/>
              </a:rPr>
              <a:t>u</a:t>
            </a:r>
            <a:r>
              <a:rPr sz="2000" dirty="0">
                <a:latin typeface="Times New Roman"/>
                <a:cs typeface="Times New Roman"/>
              </a:rPr>
              <a:t>ra</a:t>
            </a:r>
            <a:r>
              <a:rPr sz="2000" spc="34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,</a:t>
            </a:r>
            <a:r>
              <a:rPr sz="2000" spc="-29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p</a:t>
            </a:r>
            <a:r>
              <a:rPr sz="2000" dirty="0">
                <a:latin typeface="Times New Roman"/>
                <a:cs typeface="Times New Roman"/>
              </a:rPr>
              <a:t>e</a:t>
            </a:r>
            <a:r>
              <a:rPr sz="2000" spc="34" dirty="0">
                <a:latin typeface="Times New Roman"/>
                <a:cs typeface="Times New Roman"/>
              </a:rPr>
              <a:t>n</a:t>
            </a:r>
            <a:r>
              <a:rPr sz="2000" spc="-34" dirty="0">
                <a:latin typeface="Times New Roman"/>
                <a:cs typeface="Times New Roman"/>
              </a:rPr>
              <a:t>y</a:t>
            </a:r>
            <a:r>
              <a:rPr sz="2000" spc="34" dirty="0">
                <a:latin typeface="Times New Roman"/>
                <a:cs typeface="Times New Roman"/>
              </a:rPr>
              <a:t>u</a:t>
            </a:r>
            <a:r>
              <a:rPr sz="2000" spc="-39" dirty="0">
                <a:latin typeface="Times New Roman"/>
                <a:cs typeface="Times New Roman"/>
              </a:rPr>
              <a:t>s</a:t>
            </a:r>
            <a:r>
              <a:rPr sz="2000" spc="34" dirty="0">
                <a:latin typeface="Times New Roman"/>
                <a:cs typeface="Times New Roman"/>
              </a:rPr>
              <a:t>un</a:t>
            </a:r>
            <a:r>
              <a:rPr sz="2000" dirty="0">
                <a:latin typeface="Times New Roman"/>
                <a:cs typeface="Times New Roman"/>
              </a:rPr>
              <a:t>an</a:t>
            </a:r>
            <a:r>
              <a:rPr sz="2000" spc="-139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l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34" dirty="0">
                <a:latin typeface="Times New Roman"/>
                <a:cs typeface="Times New Roman"/>
              </a:rPr>
              <a:t>po</a:t>
            </a:r>
            <a:r>
              <a:rPr sz="2000" dirty="0">
                <a:latin typeface="Times New Roman"/>
                <a:cs typeface="Times New Roman"/>
              </a:rPr>
              <a:t>ra</a:t>
            </a:r>
            <a:r>
              <a:rPr sz="2000" spc="34" dirty="0">
                <a:latin typeface="Times New Roman"/>
                <a:cs typeface="Times New Roman"/>
              </a:rPr>
              <a:t>n</a:t>
            </a:r>
            <a:r>
              <a:rPr sz="2000" dirty="0">
                <a:latin typeface="Times New Roman"/>
                <a:cs typeface="Times New Roman"/>
              </a:rPr>
              <a:t>,</a:t>
            </a:r>
            <a:r>
              <a:rPr sz="2000" spc="-19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ce</a:t>
            </a:r>
            <a:r>
              <a:rPr sz="2000" spc="34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-34" dirty="0">
                <a:latin typeface="Times New Roman"/>
                <a:cs typeface="Times New Roman"/>
              </a:rPr>
              <a:t>k</a:t>
            </a:r>
            <a:r>
              <a:rPr sz="2000" dirty="0">
                <a:latin typeface="Times New Roman"/>
                <a:cs typeface="Times New Roman"/>
              </a:rPr>
              <a:t>,</a:t>
            </a:r>
            <a:r>
              <a:rPr sz="2000" spc="-62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p</a:t>
            </a:r>
            <a:r>
              <a:rPr sz="2000" dirty="0">
                <a:latin typeface="Times New Roman"/>
                <a:cs typeface="Times New Roman"/>
              </a:rPr>
              <a:t>e</a:t>
            </a:r>
            <a:r>
              <a:rPr sz="2000" spc="34" dirty="0">
                <a:latin typeface="Times New Roman"/>
                <a:cs typeface="Times New Roman"/>
              </a:rPr>
              <a:t>n</a:t>
            </a:r>
            <a:r>
              <a:rPr sz="2000" spc="-39" dirty="0">
                <a:latin typeface="Times New Roman"/>
                <a:cs typeface="Times New Roman"/>
              </a:rPr>
              <a:t>ji</a:t>
            </a:r>
            <a:r>
              <a:rPr sz="2000" spc="34" dirty="0">
                <a:latin typeface="Times New Roman"/>
                <a:cs typeface="Times New Roman"/>
              </a:rPr>
              <a:t>l</a:t>
            </a:r>
            <a:r>
              <a:rPr sz="2000" spc="-39" dirty="0">
                <a:latin typeface="Times New Roman"/>
                <a:cs typeface="Times New Roman"/>
              </a:rPr>
              <a:t>i</a:t>
            </a:r>
            <a:r>
              <a:rPr sz="2000" spc="34" dirty="0">
                <a:latin typeface="Times New Roman"/>
                <a:cs typeface="Times New Roman"/>
              </a:rPr>
              <a:t>d</a:t>
            </a:r>
            <a:r>
              <a:rPr sz="2000" dirty="0">
                <a:latin typeface="Times New Roman"/>
                <a:cs typeface="Times New Roman"/>
              </a:rPr>
              <a:t>an</a:t>
            </a:r>
            <a:r>
              <a:rPr sz="2000" spc="-85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l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34" dirty="0">
                <a:latin typeface="Times New Roman"/>
                <a:cs typeface="Times New Roman"/>
              </a:rPr>
              <a:t>po</a:t>
            </a:r>
            <a:r>
              <a:rPr sz="2000" dirty="0">
                <a:latin typeface="Times New Roman"/>
                <a:cs typeface="Times New Roman"/>
              </a:rPr>
              <a:t>ra</a:t>
            </a:r>
            <a:r>
              <a:rPr sz="2000" spc="34" dirty="0">
                <a:latin typeface="Times New Roman"/>
                <a:cs typeface="Times New Roman"/>
              </a:rPr>
              <a:t>n</a:t>
            </a:r>
            <a:r>
              <a:rPr sz="2000" dirty="0">
                <a:latin typeface="Times New Roman"/>
                <a:cs typeface="Times New Roman"/>
              </a:rPr>
              <a:t>, </a:t>
            </a:r>
            <a:r>
              <a:rPr sz="2000" spc="34" dirty="0">
                <a:latin typeface="Times New Roman"/>
                <a:cs typeface="Times New Roman"/>
              </a:rPr>
              <a:t>publ</a:t>
            </a:r>
            <a:r>
              <a:rPr sz="2000" spc="-39" dirty="0">
                <a:latin typeface="Times New Roman"/>
                <a:cs typeface="Times New Roman"/>
              </a:rPr>
              <a:t>i</a:t>
            </a:r>
            <a:r>
              <a:rPr sz="2000" spc="-34" dirty="0">
                <a:latin typeface="Times New Roman"/>
                <a:cs typeface="Times New Roman"/>
              </a:rPr>
              <a:t>k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-39" dirty="0">
                <a:latin typeface="Times New Roman"/>
                <a:cs typeface="Times New Roman"/>
              </a:rPr>
              <a:t>si</a:t>
            </a:r>
            <a:r>
              <a:rPr sz="2000" dirty="0">
                <a:latin typeface="Times New Roman"/>
                <a:cs typeface="Times New Roman"/>
              </a:rPr>
              <a:t>,</a:t>
            </a:r>
            <a:r>
              <a:rPr sz="2000" spc="-31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pul</a:t>
            </a:r>
            <a:r>
              <a:rPr sz="2000" spc="-39" dirty="0">
                <a:latin typeface="Times New Roman"/>
                <a:cs typeface="Times New Roman"/>
              </a:rPr>
              <a:t>s</a:t>
            </a:r>
            <a:r>
              <a:rPr sz="2000" dirty="0">
                <a:latin typeface="Times New Roman"/>
                <a:cs typeface="Times New Roman"/>
              </a:rPr>
              <a:t>a,</a:t>
            </a:r>
            <a:r>
              <a:rPr sz="2000" spc="-137" dirty="0">
                <a:latin typeface="Times New Roman"/>
                <a:cs typeface="Times New Roman"/>
              </a:rPr>
              <a:t> </a:t>
            </a:r>
            <a:r>
              <a:rPr sz="2000" spc="-39" dirty="0">
                <a:latin typeface="Times New Roman"/>
                <a:cs typeface="Times New Roman"/>
              </a:rPr>
              <a:t>i</a:t>
            </a:r>
            <a:r>
              <a:rPr sz="2000" spc="34" dirty="0">
                <a:latin typeface="Times New Roman"/>
                <a:cs typeface="Times New Roman"/>
              </a:rPr>
              <a:t>nt</a:t>
            </a:r>
            <a:r>
              <a:rPr sz="2000" dirty="0">
                <a:latin typeface="Times New Roman"/>
                <a:cs typeface="Times New Roman"/>
              </a:rPr>
              <a:t>er</a:t>
            </a:r>
            <a:r>
              <a:rPr sz="2000" spc="34" dirty="0">
                <a:latin typeface="Times New Roman"/>
                <a:cs typeface="Times New Roman"/>
              </a:rPr>
              <a:t>n</a:t>
            </a:r>
            <a:r>
              <a:rPr sz="2000" dirty="0">
                <a:latin typeface="Times New Roman"/>
                <a:cs typeface="Times New Roman"/>
              </a:rPr>
              <a:t>e</a:t>
            </a:r>
            <a:r>
              <a:rPr sz="2000" spc="34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,</a:t>
            </a:r>
            <a:r>
              <a:rPr sz="2000" spc="-118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b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34" dirty="0">
                <a:latin typeface="Times New Roman"/>
                <a:cs typeface="Times New Roman"/>
              </a:rPr>
              <a:t>h</a:t>
            </a:r>
            <a:r>
              <a:rPr sz="2000" dirty="0">
                <a:latin typeface="Times New Roman"/>
                <a:cs typeface="Times New Roman"/>
              </a:rPr>
              <a:t>an</a:t>
            </a:r>
            <a:r>
              <a:rPr sz="2000" spc="-117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l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34" dirty="0">
                <a:latin typeface="Times New Roman"/>
                <a:cs typeface="Times New Roman"/>
              </a:rPr>
              <a:t>bo</a:t>
            </a:r>
            <a:r>
              <a:rPr sz="2000" dirty="0">
                <a:latin typeface="Times New Roman"/>
                <a:cs typeface="Times New Roman"/>
              </a:rPr>
              <a:t>ra</a:t>
            </a:r>
            <a:r>
              <a:rPr sz="2000" spc="34" dirty="0">
                <a:latin typeface="Times New Roman"/>
                <a:cs typeface="Times New Roman"/>
              </a:rPr>
              <a:t>t</a:t>
            </a:r>
            <a:r>
              <a:rPr sz="2000" spc="-34" dirty="0">
                <a:latin typeface="Times New Roman"/>
                <a:cs typeface="Times New Roman"/>
              </a:rPr>
              <a:t>o</a:t>
            </a:r>
            <a:r>
              <a:rPr sz="2000" dirty="0">
                <a:latin typeface="Times New Roman"/>
                <a:cs typeface="Times New Roman"/>
              </a:rPr>
              <a:t>r</a:t>
            </a:r>
            <a:r>
              <a:rPr sz="2000" spc="-39" dirty="0">
                <a:latin typeface="Times New Roman"/>
                <a:cs typeface="Times New Roman"/>
              </a:rPr>
              <a:t>i</a:t>
            </a:r>
            <a:r>
              <a:rPr sz="2000" spc="34" dirty="0">
                <a:latin typeface="Times New Roman"/>
                <a:cs typeface="Times New Roman"/>
              </a:rPr>
              <a:t>u</a:t>
            </a:r>
            <a:r>
              <a:rPr sz="2000" spc="-75" dirty="0">
                <a:latin typeface="Times New Roman"/>
                <a:cs typeface="Times New Roman"/>
              </a:rPr>
              <a:t>m</a:t>
            </a:r>
            <a:r>
              <a:rPr sz="2000" dirty="0">
                <a:latin typeface="Times New Roman"/>
                <a:cs typeface="Times New Roman"/>
              </a:rPr>
              <a:t>,</a:t>
            </a:r>
            <a:r>
              <a:rPr sz="2000" spc="-76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l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34" dirty="0">
                <a:latin typeface="Times New Roman"/>
                <a:cs typeface="Times New Roman"/>
              </a:rPr>
              <a:t>n</a:t>
            </a:r>
            <a:r>
              <a:rPr sz="2000" spc="-114" dirty="0">
                <a:latin typeface="Times New Roman"/>
                <a:cs typeface="Times New Roman"/>
              </a:rPr>
              <a:t>gg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34" dirty="0">
                <a:latin typeface="Times New Roman"/>
                <a:cs typeface="Times New Roman"/>
              </a:rPr>
              <a:t>n</a:t>
            </a:r>
            <a:r>
              <a:rPr sz="2000" dirty="0">
                <a:latin typeface="Times New Roman"/>
                <a:cs typeface="Times New Roman"/>
              </a:rPr>
              <a:t>an</a:t>
            </a:r>
            <a:r>
              <a:rPr sz="2000" spc="67" dirty="0">
                <a:latin typeface="Times New Roman"/>
                <a:cs typeface="Times New Roman"/>
              </a:rPr>
              <a:t> </a:t>
            </a:r>
            <a:r>
              <a:rPr sz="2000" spc="-40" dirty="0">
                <a:latin typeface="Times New Roman"/>
                <a:cs typeface="Times New Roman"/>
              </a:rPr>
              <a:t>j</a:t>
            </a:r>
            <a:r>
              <a:rPr sz="2000" spc="35" dirty="0">
                <a:latin typeface="Times New Roman"/>
                <a:cs typeface="Times New Roman"/>
              </a:rPr>
              <a:t>u</a:t>
            </a:r>
            <a:r>
              <a:rPr sz="2000" dirty="0">
                <a:latin typeface="Times New Roman"/>
                <a:cs typeface="Times New Roman"/>
              </a:rPr>
              <a:t>r</a:t>
            </a:r>
            <a:r>
              <a:rPr sz="2000" spc="35" dirty="0">
                <a:latin typeface="Times New Roman"/>
                <a:cs typeface="Times New Roman"/>
              </a:rPr>
              <a:t>n</a:t>
            </a:r>
            <a:r>
              <a:rPr sz="2000" dirty="0">
                <a:latin typeface="Times New Roman"/>
                <a:cs typeface="Times New Roman"/>
              </a:rPr>
              <a:t>al (</a:t>
            </a:r>
            <a:r>
              <a:rPr sz="2000" spc="-75" dirty="0">
                <a:latin typeface="Times New Roman"/>
                <a:cs typeface="Times New Roman"/>
              </a:rPr>
              <a:t>m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-34" dirty="0">
                <a:latin typeface="Times New Roman"/>
                <a:cs typeface="Times New Roman"/>
              </a:rPr>
              <a:t>k</a:t>
            </a:r>
            <a:r>
              <a:rPr sz="2000" spc="-39" dirty="0">
                <a:latin typeface="Times New Roman"/>
                <a:cs typeface="Times New Roman"/>
              </a:rPr>
              <a:t>si</a:t>
            </a:r>
            <a:r>
              <a:rPr sz="2000" spc="-75" dirty="0">
                <a:latin typeface="Times New Roman"/>
                <a:cs typeface="Times New Roman"/>
              </a:rPr>
              <a:t>m</a:t>
            </a:r>
            <a:r>
              <a:rPr sz="2000" spc="34" dirty="0">
                <a:latin typeface="Times New Roman"/>
                <a:cs typeface="Times New Roman"/>
              </a:rPr>
              <a:t>u</a:t>
            </a:r>
            <a:r>
              <a:rPr sz="2000" dirty="0">
                <a:latin typeface="Times New Roman"/>
                <a:cs typeface="Times New Roman"/>
              </a:rPr>
              <a:t>m</a:t>
            </a:r>
            <a:r>
              <a:rPr sz="2000" spc="195" dirty="0">
                <a:latin typeface="Times New Roman"/>
                <a:cs typeface="Times New Roman"/>
              </a:rPr>
              <a:t> </a:t>
            </a:r>
            <a:r>
              <a:rPr sz="2000" spc="35" dirty="0">
                <a:latin typeface="Times New Roman"/>
                <a:cs typeface="Times New Roman"/>
              </a:rPr>
              <a:t>60</a:t>
            </a:r>
            <a:r>
              <a:rPr sz="2000" spc="-35" dirty="0">
                <a:latin typeface="Times New Roman"/>
                <a:cs typeface="Times New Roman"/>
              </a:rPr>
              <a:t>%</a:t>
            </a:r>
            <a:r>
              <a:rPr sz="2000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17676" y="4405823"/>
            <a:ext cx="266363" cy="28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65"/>
              </a:lnSpc>
              <a:spcBef>
                <a:spcPts val="108"/>
              </a:spcBef>
            </a:pPr>
            <a:r>
              <a:rPr sz="2000" spc="34" dirty="0">
                <a:latin typeface="Times New Roman"/>
                <a:cs typeface="Times New Roman"/>
              </a:rPr>
              <a:t>3.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10752" y="4405824"/>
            <a:ext cx="6780400" cy="8931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3811">
              <a:lnSpc>
                <a:spcPts val="2165"/>
              </a:lnSpc>
              <a:spcBef>
                <a:spcPts val="108"/>
              </a:spcBef>
            </a:pPr>
            <a:r>
              <a:rPr sz="2000" dirty="0">
                <a:latin typeface="Times New Roman"/>
                <a:cs typeface="Times New Roman"/>
              </a:rPr>
              <a:t>Per</a:t>
            </a:r>
            <a:r>
              <a:rPr sz="2000" spc="-39" dirty="0">
                <a:latin typeface="Times New Roman"/>
                <a:cs typeface="Times New Roman"/>
              </a:rPr>
              <a:t>j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34" dirty="0">
                <a:latin typeface="Times New Roman"/>
                <a:cs typeface="Times New Roman"/>
              </a:rPr>
              <a:t>l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34" dirty="0">
                <a:latin typeface="Times New Roman"/>
                <a:cs typeface="Times New Roman"/>
              </a:rPr>
              <a:t>n</a:t>
            </a:r>
            <a:r>
              <a:rPr sz="2000" dirty="0">
                <a:latin typeface="Times New Roman"/>
                <a:cs typeface="Times New Roman"/>
              </a:rPr>
              <a:t>an</a:t>
            </a:r>
            <a:r>
              <a:rPr sz="2000" spc="-80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untu</a:t>
            </a:r>
            <a:r>
              <a:rPr sz="2000" dirty="0">
                <a:latin typeface="Times New Roman"/>
                <a:cs typeface="Times New Roman"/>
              </a:rPr>
              <a:t>k</a:t>
            </a:r>
            <a:r>
              <a:rPr sz="2000" spc="-189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b</a:t>
            </a:r>
            <a:r>
              <a:rPr sz="2000" spc="-39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-34" dirty="0">
                <a:latin typeface="Times New Roman"/>
                <a:cs typeface="Times New Roman"/>
              </a:rPr>
              <a:t>y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68" dirty="0">
                <a:latin typeface="Times New Roman"/>
                <a:cs typeface="Times New Roman"/>
              </a:rPr>
              <a:t> </a:t>
            </a:r>
            <a:r>
              <a:rPr sz="2000" spc="-39" dirty="0">
                <a:latin typeface="Times New Roman"/>
                <a:cs typeface="Times New Roman"/>
              </a:rPr>
              <a:t>s</a:t>
            </a:r>
            <a:r>
              <a:rPr sz="2000" spc="34" dirty="0">
                <a:latin typeface="Times New Roman"/>
                <a:cs typeface="Times New Roman"/>
              </a:rPr>
              <a:t>u</a:t>
            </a:r>
            <a:r>
              <a:rPr sz="2000" dirty="0">
                <a:latin typeface="Times New Roman"/>
                <a:cs typeface="Times New Roman"/>
              </a:rPr>
              <a:t>r</a:t>
            </a:r>
            <a:r>
              <a:rPr sz="2000" spc="-114" dirty="0">
                <a:latin typeface="Times New Roman"/>
                <a:cs typeface="Times New Roman"/>
              </a:rPr>
              <a:t>v</a:t>
            </a:r>
            <a:r>
              <a:rPr sz="2000" dirty="0">
                <a:latin typeface="Times New Roman"/>
                <a:cs typeface="Times New Roman"/>
              </a:rPr>
              <a:t>e</a:t>
            </a:r>
            <a:r>
              <a:rPr sz="2000" spc="-39" dirty="0">
                <a:latin typeface="Times New Roman"/>
                <a:cs typeface="Times New Roman"/>
              </a:rPr>
              <a:t>i</a:t>
            </a:r>
            <a:r>
              <a:rPr sz="2000" spc="34" dirty="0">
                <a:latin typeface="Times New Roman"/>
                <a:cs typeface="Times New Roman"/>
              </a:rPr>
              <a:t>/</a:t>
            </a:r>
            <a:r>
              <a:rPr sz="2000" spc="-39" dirty="0">
                <a:latin typeface="Times New Roman"/>
                <a:cs typeface="Times New Roman"/>
              </a:rPr>
              <a:t>s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-75" dirty="0">
                <a:latin typeface="Times New Roman"/>
                <a:cs typeface="Times New Roman"/>
              </a:rPr>
              <a:t>m</a:t>
            </a:r>
            <a:r>
              <a:rPr sz="2000" spc="34" dirty="0">
                <a:latin typeface="Times New Roman"/>
                <a:cs typeface="Times New Roman"/>
              </a:rPr>
              <a:t>pl</a:t>
            </a:r>
            <a:r>
              <a:rPr sz="2000" spc="-39" dirty="0">
                <a:latin typeface="Times New Roman"/>
                <a:cs typeface="Times New Roman"/>
              </a:rPr>
              <a:t>i</a:t>
            </a:r>
            <a:r>
              <a:rPr sz="2000" spc="34" dirty="0">
                <a:latin typeface="Times New Roman"/>
                <a:cs typeface="Times New Roman"/>
              </a:rPr>
              <a:t>n</a:t>
            </a:r>
            <a:r>
              <a:rPr sz="2000" dirty="0">
                <a:latin typeface="Times New Roman"/>
                <a:cs typeface="Times New Roman"/>
              </a:rPr>
              <a:t>g</a:t>
            </a:r>
            <a:r>
              <a:rPr sz="2000" spc="37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d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34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a,</a:t>
            </a:r>
            <a:r>
              <a:rPr sz="2000" spc="-71" dirty="0">
                <a:latin typeface="Times New Roman"/>
                <a:cs typeface="Times New Roman"/>
              </a:rPr>
              <a:t> </a:t>
            </a:r>
            <a:r>
              <a:rPr sz="2000" spc="-40" dirty="0">
                <a:latin typeface="Times New Roman"/>
                <a:cs typeface="Times New Roman"/>
              </a:rPr>
              <a:t>s</a:t>
            </a:r>
            <a:r>
              <a:rPr sz="2000" dirty="0">
                <a:latin typeface="Times New Roman"/>
                <a:cs typeface="Times New Roman"/>
              </a:rPr>
              <a:t>e</a:t>
            </a:r>
            <a:r>
              <a:rPr sz="2000" spc="-75" dirty="0">
                <a:latin typeface="Times New Roman"/>
                <a:cs typeface="Times New Roman"/>
              </a:rPr>
              <a:t>m</a:t>
            </a:r>
            <a:r>
              <a:rPr sz="2000" spc="-40" dirty="0">
                <a:latin typeface="Times New Roman"/>
                <a:cs typeface="Times New Roman"/>
              </a:rPr>
              <a:t>i</a:t>
            </a:r>
            <a:r>
              <a:rPr sz="2000" spc="35" dirty="0">
                <a:latin typeface="Times New Roman"/>
                <a:cs typeface="Times New Roman"/>
              </a:rPr>
              <a:t>n</a:t>
            </a:r>
            <a:r>
              <a:rPr sz="2000" dirty="0">
                <a:latin typeface="Times New Roman"/>
                <a:cs typeface="Times New Roman"/>
              </a:rPr>
              <a:t>ar</a:t>
            </a:r>
            <a:r>
              <a:rPr sz="2000" spc="35" dirty="0">
                <a:latin typeface="Times New Roman"/>
                <a:cs typeface="Times New Roman"/>
              </a:rPr>
              <a:t>/</a:t>
            </a:r>
            <a:r>
              <a:rPr sz="2000" spc="-35" dirty="0">
                <a:latin typeface="Times New Roman"/>
                <a:cs typeface="Times New Roman"/>
              </a:rPr>
              <a:t>w</a:t>
            </a:r>
            <a:r>
              <a:rPr sz="2000" spc="35" dirty="0">
                <a:latin typeface="Times New Roman"/>
                <a:cs typeface="Times New Roman"/>
              </a:rPr>
              <a:t>o</a:t>
            </a:r>
            <a:r>
              <a:rPr sz="2000" dirty="0">
                <a:latin typeface="Times New Roman"/>
                <a:cs typeface="Times New Roman"/>
              </a:rPr>
              <a:t>r</a:t>
            </a:r>
            <a:r>
              <a:rPr sz="2000" spc="-35" dirty="0">
                <a:latin typeface="Times New Roman"/>
                <a:cs typeface="Times New Roman"/>
              </a:rPr>
              <a:t>k</a:t>
            </a:r>
            <a:r>
              <a:rPr sz="2000" spc="-40" dirty="0">
                <a:latin typeface="Times New Roman"/>
                <a:cs typeface="Times New Roman"/>
              </a:rPr>
              <a:t>s</a:t>
            </a:r>
            <a:r>
              <a:rPr sz="2000" spc="35" dirty="0">
                <a:latin typeface="Times New Roman"/>
                <a:cs typeface="Times New Roman"/>
              </a:rPr>
              <a:t>ho</a:t>
            </a:r>
            <a:r>
              <a:rPr sz="2000" dirty="0">
                <a:latin typeface="Times New Roman"/>
                <a:cs typeface="Times New Roman"/>
              </a:rPr>
              <a:t>p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95825"/>
              </a:lnSpc>
            </a:pPr>
            <a:r>
              <a:rPr sz="2000" spc="-34" dirty="0">
                <a:latin typeface="Times New Roman"/>
                <a:cs typeface="Times New Roman"/>
              </a:rPr>
              <a:t>D</a:t>
            </a:r>
            <a:r>
              <a:rPr sz="2000" spc="-39" dirty="0">
                <a:latin typeface="Times New Roman"/>
                <a:cs typeface="Times New Roman"/>
              </a:rPr>
              <a:t>N</a:t>
            </a:r>
            <a:r>
              <a:rPr sz="2000" dirty="0">
                <a:latin typeface="Times New Roman"/>
                <a:cs typeface="Times New Roman"/>
              </a:rPr>
              <a:t>-</a:t>
            </a:r>
            <a:r>
              <a:rPr sz="2000" spc="-39" dirty="0">
                <a:latin typeface="Times New Roman"/>
                <a:cs typeface="Times New Roman"/>
              </a:rPr>
              <a:t>LN</a:t>
            </a:r>
            <a:r>
              <a:rPr sz="2000" dirty="0">
                <a:latin typeface="Times New Roman"/>
                <a:cs typeface="Times New Roman"/>
              </a:rPr>
              <a:t>,</a:t>
            </a:r>
            <a:r>
              <a:rPr sz="2000" spc="107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b</a:t>
            </a:r>
            <a:r>
              <a:rPr sz="2000" spc="-39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-39" dirty="0">
                <a:latin typeface="Times New Roman"/>
                <a:cs typeface="Times New Roman"/>
              </a:rPr>
              <a:t>y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68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-39" dirty="0">
                <a:latin typeface="Times New Roman"/>
                <a:cs typeface="Times New Roman"/>
              </a:rPr>
              <a:t>k</a:t>
            </a:r>
            <a:r>
              <a:rPr sz="2000" spc="34" dirty="0">
                <a:latin typeface="Times New Roman"/>
                <a:cs typeface="Times New Roman"/>
              </a:rPr>
              <a:t>o</a:t>
            </a:r>
            <a:r>
              <a:rPr sz="2000" spc="-75" dirty="0">
                <a:latin typeface="Times New Roman"/>
                <a:cs typeface="Times New Roman"/>
              </a:rPr>
              <a:t>m</a:t>
            </a:r>
            <a:r>
              <a:rPr sz="2000" spc="34" dirty="0">
                <a:latin typeface="Times New Roman"/>
                <a:cs typeface="Times New Roman"/>
              </a:rPr>
              <a:t>od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-39" dirty="0">
                <a:latin typeface="Times New Roman"/>
                <a:cs typeface="Times New Roman"/>
              </a:rPr>
              <a:t>s</a:t>
            </a:r>
            <a:r>
              <a:rPr sz="2000" spc="-9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-</a:t>
            </a:r>
            <a:r>
              <a:rPr sz="2000" spc="-39" dirty="0">
                <a:latin typeface="Times New Roman"/>
                <a:cs typeface="Times New Roman"/>
              </a:rPr>
              <a:t>k</a:t>
            </a:r>
            <a:r>
              <a:rPr sz="2000" spc="34" dirty="0">
                <a:latin typeface="Times New Roman"/>
                <a:cs typeface="Times New Roman"/>
              </a:rPr>
              <a:t>on</a:t>
            </a:r>
            <a:r>
              <a:rPr sz="2000" spc="-39" dirty="0">
                <a:latin typeface="Times New Roman"/>
                <a:cs typeface="Times New Roman"/>
              </a:rPr>
              <a:t>s</a:t>
            </a:r>
            <a:r>
              <a:rPr sz="2000" spc="34" dirty="0">
                <a:latin typeface="Times New Roman"/>
                <a:cs typeface="Times New Roman"/>
              </a:rPr>
              <a:t>u</a:t>
            </a:r>
            <a:r>
              <a:rPr sz="2000" spc="-75" dirty="0">
                <a:latin typeface="Times New Roman"/>
                <a:cs typeface="Times New Roman"/>
              </a:rPr>
              <a:t>m</a:t>
            </a:r>
            <a:r>
              <a:rPr sz="2000" spc="-39" dirty="0">
                <a:latin typeface="Times New Roman"/>
                <a:cs typeface="Times New Roman"/>
              </a:rPr>
              <a:t>si</a:t>
            </a:r>
            <a:r>
              <a:rPr sz="2000" dirty="0">
                <a:latin typeface="Times New Roman"/>
                <a:cs typeface="Times New Roman"/>
              </a:rPr>
              <a:t>,</a:t>
            </a:r>
            <a:r>
              <a:rPr sz="2000" spc="64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p</a:t>
            </a:r>
            <a:r>
              <a:rPr sz="2000" dirty="0">
                <a:latin typeface="Times New Roman"/>
                <a:cs typeface="Times New Roman"/>
              </a:rPr>
              <a:t>er</a:t>
            </a:r>
            <a:r>
              <a:rPr sz="2000" spc="34" dirty="0">
                <a:latin typeface="Times New Roman"/>
                <a:cs typeface="Times New Roman"/>
              </a:rPr>
              <a:t>d</a:t>
            </a:r>
            <a:r>
              <a:rPr sz="2000" spc="-39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e</a:t>
            </a:r>
            <a:r>
              <a:rPr sz="2000" spc="-75" dirty="0">
                <a:latin typeface="Times New Roman"/>
                <a:cs typeface="Times New Roman"/>
              </a:rPr>
              <a:t>m</a:t>
            </a:r>
            <a:r>
              <a:rPr sz="2000" spc="34" dirty="0">
                <a:latin typeface="Times New Roman"/>
                <a:cs typeface="Times New Roman"/>
              </a:rPr>
              <a:t>/lu</a:t>
            </a:r>
            <a:r>
              <a:rPr sz="2000" spc="-75" dirty="0">
                <a:latin typeface="Times New Roman"/>
                <a:cs typeface="Times New Roman"/>
              </a:rPr>
              <a:t>m</a:t>
            </a:r>
            <a:r>
              <a:rPr sz="2000" spc="34" dirty="0">
                <a:latin typeface="Times New Roman"/>
                <a:cs typeface="Times New Roman"/>
              </a:rPr>
              <a:t>p</a:t>
            </a:r>
            <a:r>
              <a:rPr sz="2000" spc="-39" dirty="0">
                <a:latin typeface="Times New Roman"/>
                <a:cs typeface="Times New Roman"/>
              </a:rPr>
              <a:t>s</a:t>
            </a:r>
            <a:r>
              <a:rPr sz="2000" spc="34" dirty="0">
                <a:latin typeface="Times New Roman"/>
                <a:cs typeface="Times New Roman"/>
              </a:rPr>
              <a:t>u</a:t>
            </a:r>
            <a:r>
              <a:rPr sz="2000" spc="-75" dirty="0">
                <a:latin typeface="Times New Roman"/>
                <a:cs typeface="Times New Roman"/>
              </a:rPr>
              <a:t>m</a:t>
            </a:r>
            <a:r>
              <a:rPr sz="2000" dirty="0">
                <a:latin typeface="Times New Roman"/>
                <a:cs typeface="Times New Roman"/>
              </a:rPr>
              <a:t>,</a:t>
            </a:r>
            <a:r>
              <a:rPr sz="2000" spc="-34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ra</a:t>
            </a:r>
            <a:r>
              <a:rPr sz="2000" spc="34" dirty="0">
                <a:latin typeface="Times New Roman"/>
                <a:cs typeface="Times New Roman"/>
              </a:rPr>
              <a:t>n</a:t>
            </a:r>
            <a:r>
              <a:rPr sz="2000" spc="-39" dirty="0">
                <a:latin typeface="Times New Roman"/>
                <a:cs typeface="Times New Roman"/>
              </a:rPr>
              <a:t>s</a:t>
            </a:r>
            <a:r>
              <a:rPr sz="2000" spc="34" dirty="0">
                <a:latin typeface="Times New Roman"/>
                <a:cs typeface="Times New Roman"/>
              </a:rPr>
              <a:t>po</a:t>
            </a:r>
            <a:r>
              <a:rPr sz="2000" dirty="0">
                <a:latin typeface="Times New Roman"/>
                <a:cs typeface="Times New Roman"/>
              </a:rPr>
              <a:t>rt</a:t>
            </a:r>
            <a:endParaRPr sz="2000">
              <a:latin typeface="Times New Roman"/>
              <a:cs typeface="Times New Roman"/>
            </a:endParaRPr>
          </a:p>
          <a:p>
            <a:pPr marL="12700" marR="43811">
              <a:lnSpc>
                <a:spcPct val="95825"/>
              </a:lnSpc>
              <a:spcBef>
                <a:spcPts val="100"/>
              </a:spcBef>
            </a:pPr>
            <a:r>
              <a:rPr sz="2000" dirty="0">
                <a:latin typeface="Times New Roman"/>
                <a:cs typeface="Times New Roman"/>
              </a:rPr>
              <a:t>(</a:t>
            </a:r>
            <a:r>
              <a:rPr sz="2000" spc="-75" dirty="0">
                <a:latin typeface="Times New Roman"/>
                <a:cs typeface="Times New Roman"/>
              </a:rPr>
              <a:t>m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-34" dirty="0">
                <a:latin typeface="Times New Roman"/>
                <a:cs typeface="Times New Roman"/>
              </a:rPr>
              <a:t>k</a:t>
            </a:r>
            <a:r>
              <a:rPr sz="2000" spc="-39" dirty="0">
                <a:latin typeface="Times New Roman"/>
                <a:cs typeface="Times New Roman"/>
              </a:rPr>
              <a:t>si</a:t>
            </a:r>
            <a:r>
              <a:rPr sz="2000" spc="-75" dirty="0">
                <a:latin typeface="Times New Roman"/>
                <a:cs typeface="Times New Roman"/>
              </a:rPr>
              <a:t>m</a:t>
            </a:r>
            <a:r>
              <a:rPr sz="2000" spc="34" dirty="0">
                <a:latin typeface="Times New Roman"/>
                <a:cs typeface="Times New Roman"/>
              </a:rPr>
              <a:t>u</a:t>
            </a:r>
            <a:r>
              <a:rPr sz="2000" dirty="0">
                <a:latin typeface="Times New Roman"/>
                <a:cs typeface="Times New Roman"/>
              </a:rPr>
              <a:t>m</a:t>
            </a:r>
            <a:r>
              <a:rPr sz="2000" spc="195" dirty="0">
                <a:latin typeface="Times New Roman"/>
                <a:cs typeface="Times New Roman"/>
              </a:rPr>
              <a:t> </a:t>
            </a:r>
            <a:r>
              <a:rPr sz="2000" spc="35" dirty="0">
                <a:latin typeface="Times New Roman"/>
                <a:cs typeface="Times New Roman"/>
              </a:rPr>
              <a:t>40</a:t>
            </a:r>
            <a:r>
              <a:rPr sz="2000" spc="-35" dirty="0">
                <a:latin typeface="Times New Roman"/>
                <a:cs typeface="Times New Roman"/>
              </a:rPr>
              <a:t>%</a:t>
            </a:r>
            <a:r>
              <a:rPr sz="2000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17676" y="5412870"/>
            <a:ext cx="266363" cy="2828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65"/>
              </a:lnSpc>
              <a:spcBef>
                <a:spcPts val="108"/>
              </a:spcBef>
            </a:pPr>
            <a:r>
              <a:rPr sz="2000" spc="34" dirty="0">
                <a:latin typeface="Times New Roman"/>
                <a:cs typeface="Times New Roman"/>
              </a:rPr>
              <a:t>4.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10752" y="5412870"/>
            <a:ext cx="6197752" cy="8934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65"/>
              </a:lnSpc>
              <a:spcBef>
                <a:spcPts val="108"/>
              </a:spcBef>
            </a:pPr>
            <a:r>
              <a:rPr sz="2000" dirty="0">
                <a:latin typeface="Times New Roman"/>
                <a:cs typeface="Times New Roman"/>
              </a:rPr>
              <a:t>Se</a:t>
            </a:r>
            <a:r>
              <a:rPr sz="2000" spc="-34" dirty="0">
                <a:latin typeface="Times New Roman"/>
                <a:cs typeface="Times New Roman"/>
              </a:rPr>
              <a:t>w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-6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untu</a:t>
            </a:r>
            <a:r>
              <a:rPr sz="2000" dirty="0">
                <a:latin typeface="Times New Roman"/>
                <a:cs typeface="Times New Roman"/>
              </a:rPr>
              <a:t>k</a:t>
            </a:r>
            <a:r>
              <a:rPr sz="2000" spc="-114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p</a:t>
            </a:r>
            <a:r>
              <a:rPr sz="2000" dirty="0">
                <a:latin typeface="Times New Roman"/>
                <a:cs typeface="Times New Roman"/>
              </a:rPr>
              <a:t>era</a:t>
            </a:r>
            <a:r>
              <a:rPr sz="2000" spc="34" dirty="0">
                <a:latin typeface="Times New Roman"/>
                <a:cs typeface="Times New Roman"/>
              </a:rPr>
              <a:t>l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34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-34" dirty="0">
                <a:latin typeface="Times New Roman"/>
                <a:cs typeface="Times New Roman"/>
              </a:rPr>
              <a:t>n</a:t>
            </a:r>
            <a:r>
              <a:rPr sz="2000" spc="34" dirty="0">
                <a:latin typeface="Times New Roman"/>
                <a:cs typeface="Times New Roman"/>
              </a:rPr>
              <a:t>/</a:t>
            </a:r>
            <a:r>
              <a:rPr sz="2000" spc="-75" dirty="0">
                <a:latin typeface="Times New Roman"/>
                <a:cs typeface="Times New Roman"/>
              </a:rPr>
              <a:t>m</a:t>
            </a:r>
            <a:r>
              <a:rPr sz="2000" dirty="0">
                <a:latin typeface="Times New Roman"/>
                <a:cs typeface="Times New Roman"/>
              </a:rPr>
              <a:t>e</a:t>
            </a:r>
            <a:r>
              <a:rPr sz="2000" spc="-39" dirty="0">
                <a:latin typeface="Times New Roman"/>
                <a:cs typeface="Times New Roman"/>
              </a:rPr>
              <a:t>si</a:t>
            </a:r>
            <a:r>
              <a:rPr sz="2000" spc="34" dirty="0">
                <a:latin typeface="Times New Roman"/>
                <a:cs typeface="Times New Roman"/>
              </a:rPr>
              <a:t>n</a:t>
            </a:r>
            <a:r>
              <a:rPr sz="2000" spc="-39" dirty="0">
                <a:latin typeface="Times New Roman"/>
                <a:cs typeface="Times New Roman"/>
              </a:rPr>
              <a:t>/</a:t>
            </a:r>
            <a:r>
              <a:rPr sz="2000" dirty="0">
                <a:latin typeface="Times New Roman"/>
                <a:cs typeface="Times New Roman"/>
              </a:rPr>
              <a:t>r</a:t>
            </a:r>
            <a:r>
              <a:rPr sz="2000" spc="34" dirty="0">
                <a:latin typeface="Times New Roman"/>
                <a:cs typeface="Times New Roman"/>
              </a:rPr>
              <a:t>u</a:t>
            </a:r>
            <a:r>
              <a:rPr sz="2000" spc="-75" dirty="0">
                <a:latin typeface="Times New Roman"/>
                <a:cs typeface="Times New Roman"/>
              </a:rPr>
              <a:t>a</a:t>
            </a:r>
            <a:r>
              <a:rPr sz="2000" spc="34" dirty="0">
                <a:latin typeface="Times New Roman"/>
                <a:cs typeface="Times New Roman"/>
              </a:rPr>
              <a:t>n</a:t>
            </a:r>
            <a:r>
              <a:rPr sz="2000" dirty="0">
                <a:latin typeface="Times New Roman"/>
                <a:cs typeface="Times New Roman"/>
              </a:rPr>
              <a:t>g</a:t>
            </a:r>
            <a:r>
              <a:rPr sz="2000" spc="-62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l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34" dirty="0">
                <a:latin typeface="Times New Roman"/>
                <a:cs typeface="Times New Roman"/>
              </a:rPr>
              <a:t>bo</a:t>
            </a:r>
            <a:r>
              <a:rPr sz="2000" dirty="0">
                <a:latin typeface="Times New Roman"/>
                <a:cs typeface="Times New Roman"/>
              </a:rPr>
              <a:t>ra</a:t>
            </a:r>
            <a:r>
              <a:rPr sz="2000" spc="34" dirty="0">
                <a:latin typeface="Times New Roman"/>
                <a:cs typeface="Times New Roman"/>
              </a:rPr>
              <a:t>t</a:t>
            </a:r>
            <a:r>
              <a:rPr sz="2000" spc="-34" dirty="0">
                <a:latin typeface="Times New Roman"/>
                <a:cs typeface="Times New Roman"/>
              </a:rPr>
              <a:t>o</a:t>
            </a:r>
            <a:r>
              <a:rPr sz="2000" dirty="0">
                <a:latin typeface="Times New Roman"/>
                <a:cs typeface="Times New Roman"/>
              </a:rPr>
              <a:t>r</a:t>
            </a:r>
            <a:r>
              <a:rPr sz="2000" spc="-39" dirty="0">
                <a:latin typeface="Times New Roman"/>
                <a:cs typeface="Times New Roman"/>
              </a:rPr>
              <a:t>i</a:t>
            </a:r>
            <a:r>
              <a:rPr sz="2000" spc="-34" dirty="0">
                <a:latin typeface="Times New Roman"/>
                <a:cs typeface="Times New Roman"/>
              </a:rPr>
              <a:t>u</a:t>
            </a:r>
            <a:r>
              <a:rPr sz="2000" spc="-75" dirty="0">
                <a:latin typeface="Times New Roman"/>
                <a:cs typeface="Times New Roman"/>
              </a:rPr>
              <a:t>m</a:t>
            </a:r>
            <a:r>
              <a:rPr sz="2000" dirty="0">
                <a:latin typeface="Times New Roman"/>
                <a:cs typeface="Times New Roman"/>
              </a:rPr>
              <a:t>,</a:t>
            </a:r>
            <a:r>
              <a:rPr sz="2000" spc="-76" dirty="0">
                <a:latin typeface="Times New Roman"/>
                <a:cs typeface="Times New Roman"/>
              </a:rPr>
              <a:t> </a:t>
            </a:r>
            <a:r>
              <a:rPr sz="2000" spc="-35" dirty="0">
                <a:latin typeface="Times New Roman"/>
                <a:cs typeface="Times New Roman"/>
              </a:rPr>
              <a:t>k</a:t>
            </a:r>
            <a:r>
              <a:rPr sz="2000" dirty="0">
                <a:latin typeface="Times New Roman"/>
                <a:cs typeface="Times New Roman"/>
              </a:rPr>
              <a:t>e</a:t>
            </a:r>
            <a:r>
              <a:rPr sz="2000" spc="35" dirty="0">
                <a:latin typeface="Times New Roman"/>
                <a:cs typeface="Times New Roman"/>
              </a:rPr>
              <a:t>nd</a:t>
            </a:r>
            <a:r>
              <a:rPr sz="2000" dirty="0">
                <a:latin typeface="Times New Roman"/>
                <a:cs typeface="Times New Roman"/>
              </a:rPr>
              <a:t>araa</a:t>
            </a:r>
            <a:r>
              <a:rPr sz="2000" spc="35" dirty="0">
                <a:latin typeface="Times New Roman"/>
                <a:cs typeface="Times New Roman"/>
              </a:rPr>
              <a:t>n</a:t>
            </a:r>
            <a:r>
              <a:rPr sz="2000" dirty="0">
                <a:latin typeface="Times New Roman"/>
                <a:cs typeface="Times New Roman"/>
              </a:rPr>
              <a:t>,</a:t>
            </a:r>
            <a:endParaRPr sz="2000">
              <a:latin typeface="Times New Roman"/>
              <a:cs typeface="Times New Roman"/>
            </a:endParaRPr>
          </a:p>
          <a:p>
            <a:pPr marL="12700" marR="38623">
              <a:lnSpc>
                <a:spcPct val="95825"/>
              </a:lnSpc>
            </a:pPr>
            <a:r>
              <a:rPr sz="2000" spc="-34" dirty="0">
                <a:latin typeface="Times New Roman"/>
                <a:cs typeface="Times New Roman"/>
              </a:rPr>
              <a:t>k</a:t>
            </a:r>
            <a:r>
              <a:rPr sz="2000" dirty="0">
                <a:latin typeface="Times New Roman"/>
                <a:cs typeface="Times New Roman"/>
              </a:rPr>
              <a:t>e</a:t>
            </a:r>
            <a:r>
              <a:rPr sz="2000" spc="34" dirty="0">
                <a:latin typeface="Times New Roman"/>
                <a:cs typeface="Times New Roman"/>
              </a:rPr>
              <a:t>bu</a:t>
            </a:r>
            <a:r>
              <a:rPr sz="2000" dirty="0">
                <a:latin typeface="Times New Roman"/>
                <a:cs typeface="Times New Roman"/>
              </a:rPr>
              <a:t>n</a:t>
            </a:r>
            <a:r>
              <a:rPr sz="2000" spc="-41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p</a:t>
            </a:r>
            <a:r>
              <a:rPr sz="2000" dirty="0">
                <a:latin typeface="Times New Roman"/>
                <a:cs typeface="Times New Roman"/>
              </a:rPr>
              <a:t>erc</a:t>
            </a:r>
            <a:r>
              <a:rPr sz="2000" spc="29" dirty="0">
                <a:latin typeface="Times New Roman"/>
                <a:cs typeface="Times New Roman"/>
              </a:rPr>
              <a:t>o</a:t>
            </a:r>
            <a:r>
              <a:rPr sz="2000" spc="34" dirty="0">
                <a:latin typeface="Times New Roman"/>
                <a:cs typeface="Times New Roman"/>
              </a:rPr>
              <a:t>b</a:t>
            </a:r>
            <a:r>
              <a:rPr sz="2000" dirty="0">
                <a:latin typeface="Times New Roman"/>
                <a:cs typeface="Times New Roman"/>
              </a:rPr>
              <a:t>aa</a:t>
            </a:r>
            <a:r>
              <a:rPr sz="2000" spc="-39" dirty="0">
                <a:latin typeface="Times New Roman"/>
                <a:cs typeface="Times New Roman"/>
              </a:rPr>
              <a:t>n</a:t>
            </a:r>
            <a:r>
              <a:rPr sz="2000" dirty="0">
                <a:latin typeface="Times New Roman"/>
                <a:cs typeface="Times New Roman"/>
              </a:rPr>
              <a:t>,</a:t>
            </a:r>
            <a:r>
              <a:rPr sz="2000" spc="-97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p</a:t>
            </a:r>
            <a:r>
              <a:rPr sz="2000" dirty="0">
                <a:latin typeface="Times New Roman"/>
                <a:cs typeface="Times New Roman"/>
              </a:rPr>
              <a:t>era</a:t>
            </a:r>
            <a:r>
              <a:rPr sz="2000" spc="29" dirty="0">
                <a:latin typeface="Times New Roman"/>
                <a:cs typeface="Times New Roman"/>
              </a:rPr>
              <a:t>l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29" dirty="0">
                <a:latin typeface="Times New Roman"/>
                <a:cs typeface="Times New Roman"/>
              </a:rPr>
              <a:t>t</a:t>
            </a:r>
            <a:r>
              <a:rPr sz="2000" dirty="0">
                <a:latin typeface="Times New Roman"/>
                <a:cs typeface="Times New Roman"/>
              </a:rPr>
              <a:t>an</a:t>
            </a:r>
            <a:r>
              <a:rPr sz="2000" spc="-166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p</a:t>
            </a:r>
            <a:r>
              <a:rPr sz="2000" dirty="0">
                <a:latin typeface="Times New Roman"/>
                <a:cs typeface="Times New Roman"/>
              </a:rPr>
              <a:t>e</a:t>
            </a:r>
            <a:r>
              <a:rPr sz="2000" spc="34" dirty="0">
                <a:latin typeface="Times New Roman"/>
                <a:cs typeface="Times New Roman"/>
              </a:rPr>
              <a:t>nun</a:t>
            </a:r>
            <a:r>
              <a:rPr sz="2000" spc="-39" dirty="0">
                <a:latin typeface="Times New Roman"/>
                <a:cs typeface="Times New Roman"/>
              </a:rPr>
              <a:t>j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-39" dirty="0">
                <a:latin typeface="Times New Roman"/>
                <a:cs typeface="Times New Roman"/>
              </a:rPr>
              <a:t>n</a:t>
            </a:r>
            <a:r>
              <a:rPr sz="2000" dirty="0">
                <a:latin typeface="Times New Roman"/>
                <a:cs typeface="Times New Roman"/>
              </a:rPr>
              <a:t>g</a:t>
            </a:r>
            <a:r>
              <a:rPr sz="2000" spc="-156" dirty="0">
                <a:latin typeface="Times New Roman"/>
                <a:cs typeface="Times New Roman"/>
              </a:rPr>
              <a:t> </a:t>
            </a:r>
            <a:r>
              <a:rPr sz="2000" spc="34" dirty="0">
                <a:latin typeface="Times New Roman"/>
                <a:cs typeface="Times New Roman"/>
              </a:rPr>
              <a:t>p</a:t>
            </a:r>
            <a:r>
              <a:rPr sz="2000" dirty="0">
                <a:latin typeface="Times New Roman"/>
                <a:cs typeface="Times New Roman"/>
              </a:rPr>
              <a:t>e</a:t>
            </a:r>
            <a:r>
              <a:rPr sz="2000" spc="34" dirty="0">
                <a:latin typeface="Times New Roman"/>
                <a:cs typeface="Times New Roman"/>
              </a:rPr>
              <a:t>n</a:t>
            </a:r>
            <a:r>
              <a:rPr sz="2000" dirty="0">
                <a:latin typeface="Times New Roman"/>
                <a:cs typeface="Times New Roman"/>
              </a:rPr>
              <a:t>e</a:t>
            </a:r>
            <a:r>
              <a:rPr sz="2000" spc="29" dirty="0">
                <a:latin typeface="Times New Roman"/>
                <a:cs typeface="Times New Roman"/>
              </a:rPr>
              <a:t>l</a:t>
            </a:r>
            <a:r>
              <a:rPr sz="2000" spc="-39" dirty="0">
                <a:latin typeface="Times New Roman"/>
                <a:cs typeface="Times New Roman"/>
              </a:rPr>
              <a:t>i</a:t>
            </a:r>
            <a:r>
              <a:rPr sz="2000" spc="34" dirty="0">
                <a:latin typeface="Times New Roman"/>
                <a:cs typeface="Times New Roman"/>
              </a:rPr>
              <a:t>t</a:t>
            </a:r>
            <a:r>
              <a:rPr sz="2000" spc="-39" dirty="0">
                <a:latin typeface="Times New Roman"/>
                <a:cs typeface="Times New Roman"/>
              </a:rPr>
              <a:t>i</a:t>
            </a:r>
            <a:r>
              <a:rPr sz="2000" dirty="0">
                <a:latin typeface="Times New Roman"/>
                <a:cs typeface="Times New Roman"/>
              </a:rPr>
              <a:t>an</a:t>
            </a:r>
            <a:r>
              <a:rPr sz="2000" spc="-86" dirty="0">
                <a:latin typeface="Times New Roman"/>
                <a:cs typeface="Times New Roman"/>
              </a:rPr>
              <a:t> </a:t>
            </a:r>
            <a:r>
              <a:rPr sz="2000" spc="35" dirty="0">
                <a:latin typeface="Times New Roman"/>
                <a:cs typeface="Times New Roman"/>
              </a:rPr>
              <a:t>l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-40" dirty="0">
                <a:latin typeface="Times New Roman"/>
                <a:cs typeface="Times New Roman"/>
              </a:rPr>
              <a:t>i</a:t>
            </a:r>
            <a:r>
              <a:rPr sz="2000" spc="35" dirty="0">
                <a:latin typeface="Times New Roman"/>
                <a:cs typeface="Times New Roman"/>
              </a:rPr>
              <a:t>nn</a:t>
            </a:r>
            <a:r>
              <a:rPr sz="2000" spc="-35" dirty="0">
                <a:latin typeface="Times New Roman"/>
                <a:cs typeface="Times New Roman"/>
              </a:rPr>
              <a:t>y</a:t>
            </a:r>
            <a:r>
              <a:rPr sz="2000" dirty="0">
                <a:latin typeface="Times New Roman"/>
                <a:cs typeface="Times New Roman"/>
              </a:rPr>
              <a:t>a</a:t>
            </a:r>
            <a:endParaRPr sz="2000">
              <a:latin typeface="Times New Roman"/>
              <a:cs typeface="Times New Roman"/>
            </a:endParaRPr>
          </a:p>
          <a:p>
            <a:pPr marL="12700" marR="38623">
              <a:lnSpc>
                <a:spcPct val="95825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(</a:t>
            </a:r>
            <a:r>
              <a:rPr sz="2000" spc="-75" dirty="0">
                <a:latin typeface="Times New Roman"/>
                <a:cs typeface="Times New Roman"/>
              </a:rPr>
              <a:t>m</a:t>
            </a:r>
            <a:r>
              <a:rPr sz="2000" dirty="0">
                <a:latin typeface="Times New Roman"/>
                <a:cs typeface="Times New Roman"/>
              </a:rPr>
              <a:t>a</a:t>
            </a:r>
            <a:r>
              <a:rPr sz="2000" spc="-34" dirty="0">
                <a:latin typeface="Times New Roman"/>
                <a:cs typeface="Times New Roman"/>
              </a:rPr>
              <a:t>k</a:t>
            </a:r>
            <a:r>
              <a:rPr sz="2000" spc="-39" dirty="0">
                <a:latin typeface="Times New Roman"/>
                <a:cs typeface="Times New Roman"/>
              </a:rPr>
              <a:t>si</a:t>
            </a:r>
            <a:r>
              <a:rPr sz="2000" spc="-75" dirty="0">
                <a:latin typeface="Times New Roman"/>
                <a:cs typeface="Times New Roman"/>
              </a:rPr>
              <a:t>m</a:t>
            </a:r>
            <a:r>
              <a:rPr sz="2000" spc="34" dirty="0">
                <a:latin typeface="Times New Roman"/>
                <a:cs typeface="Times New Roman"/>
              </a:rPr>
              <a:t>u</a:t>
            </a:r>
            <a:r>
              <a:rPr sz="2000" dirty="0">
                <a:latin typeface="Times New Roman"/>
                <a:cs typeface="Times New Roman"/>
              </a:rPr>
              <a:t>m</a:t>
            </a:r>
            <a:r>
              <a:rPr sz="2000" spc="195" dirty="0">
                <a:latin typeface="Times New Roman"/>
                <a:cs typeface="Times New Roman"/>
              </a:rPr>
              <a:t> </a:t>
            </a:r>
            <a:r>
              <a:rPr sz="2000" spc="35" dirty="0">
                <a:latin typeface="Times New Roman"/>
                <a:cs typeface="Times New Roman"/>
              </a:rPr>
              <a:t>40</a:t>
            </a:r>
            <a:r>
              <a:rPr sz="2000" spc="-35" dirty="0">
                <a:latin typeface="Times New Roman"/>
                <a:cs typeface="Times New Roman"/>
              </a:rPr>
              <a:t>%</a:t>
            </a:r>
            <a:r>
              <a:rPr sz="2000" dirty="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265542" y="6419724"/>
            <a:ext cx="802181" cy="28321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65"/>
              </a:lnSpc>
              <a:spcBef>
                <a:spcPts val="108"/>
              </a:spcBef>
            </a:pPr>
            <a:r>
              <a:rPr sz="2000" spc="-40" dirty="0">
                <a:latin typeface="Times New Roman"/>
                <a:cs typeface="Times New Roman"/>
              </a:rPr>
              <a:t>J</a:t>
            </a:r>
            <a:r>
              <a:rPr sz="2000" spc="30" dirty="0">
                <a:latin typeface="Times New Roman"/>
                <a:cs typeface="Times New Roman"/>
              </a:rPr>
              <a:t>u</a:t>
            </a:r>
            <a:r>
              <a:rPr sz="2000" spc="-80" dirty="0">
                <a:latin typeface="Times New Roman"/>
                <a:cs typeface="Times New Roman"/>
              </a:rPr>
              <a:t>m</a:t>
            </a:r>
            <a:r>
              <a:rPr sz="2000" spc="35" dirty="0">
                <a:latin typeface="Times New Roman"/>
                <a:cs typeface="Times New Roman"/>
              </a:rPr>
              <a:t>l</a:t>
            </a:r>
            <a:r>
              <a:rPr sz="2000" dirty="0">
                <a:latin typeface="Times New Roman"/>
                <a:cs typeface="Times New Roman"/>
              </a:rPr>
              <a:t>ah</a:t>
            </a:r>
            <a:endParaRPr sz="200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9278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id-ID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ASPEK PERPAJAKAN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3048000" y="2895600"/>
            <a:ext cx="59436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/>
            <a:r>
              <a:rPr lang="id-ID" altLang="en-US" sz="3600" dirty="0"/>
              <a:t>Terkait </a:t>
            </a:r>
            <a:r>
              <a:rPr lang="en-ID" altLang="en-US" sz="3600" dirty="0" err="1"/>
              <a:t>Biaya</a:t>
            </a:r>
            <a:r>
              <a:rPr lang="en-ID" altLang="en-US" sz="3600" dirty="0"/>
              <a:t> </a:t>
            </a:r>
            <a:r>
              <a:rPr lang="id-ID" altLang="en-US" sz="3600" dirty="0"/>
              <a:t>Kegiatan Penelitian Dan Pengabdian Masyarakat</a:t>
            </a:r>
            <a:r>
              <a:rPr lang="id-ID" altLang="en-US" dirty="0"/>
              <a:t> 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204036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b="1" dirty="0" smtClean="0"/>
              <a:t>PAJAK YANG TERKAIT</a:t>
            </a:r>
            <a:endParaRPr lang="id-ID" b="1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xmlns="" val="576572003"/>
              </p:ext>
            </p:extLst>
          </p:nvPr>
        </p:nvGraphicFramePr>
        <p:xfrm>
          <a:off x="1726801" y="1690688"/>
          <a:ext cx="7776864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56958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</TotalTime>
  <Words>1808</Words>
  <Application>Microsoft Office PowerPoint</Application>
  <PresentationFormat>Custom</PresentationFormat>
  <Paragraphs>454</Paragraphs>
  <Slides>31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Slide 1</vt:lpstr>
      <vt:lpstr>Slide 2</vt:lpstr>
      <vt:lpstr>PENYUSUN LPJ</vt:lpstr>
      <vt:lpstr>PERATURAN TERKAIT </vt:lpstr>
      <vt:lpstr>Ketentuan Umum LPJ</vt:lpstr>
      <vt:lpstr>BIAYA (BELANJA) </vt:lpstr>
      <vt:lpstr>Slide 7</vt:lpstr>
      <vt:lpstr>Slide 8</vt:lpstr>
      <vt:lpstr>PAJAK YANG TERKAIT</vt:lpstr>
      <vt:lpstr>TARIF PAJAK</vt:lpstr>
      <vt:lpstr>PAJAK PENGHASILAN</vt:lpstr>
      <vt:lpstr>SPJ PPH PASAL 21 (HONORARIUM)</vt:lpstr>
      <vt:lpstr>CONTOH PENGHITUNGAN PPh PASAL 21</vt:lpstr>
      <vt:lpstr>ADMINISTRASI PPH PASAL 21</vt:lpstr>
      <vt:lpstr>Slide 15</vt:lpstr>
      <vt:lpstr>PPh Pasal 22</vt:lpstr>
      <vt:lpstr>Slide 17</vt:lpstr>
      <vt:lpstr>DIKECUALIKAN DARI  PEMUNGUTAN PPh PSL 22</vt:lpstr>
      <vt:lpstr>PPH PASAL 23</vt:lpstr>
      <vt:lpstr>Slide 20</vt:lpstr>
      <vt:lpstr>Pajak Pertambahan Nilai (PPN)</vt:lpstr>
      <vt:lpstr>Pajak Penambahan Nilai</vt:lpstr>
      <vt:lpstr>Pajak Penambahan Nilai</vt:lpstr>
      <vt:lpstr>Pajak Penambahan Nilai</vt:lpstr>
      <vt:lpstr>Slide 25</vt:lpstr>
      <vt:lpstr>PEMBAYARAN YANG TIDAK DIPUNGUT  PPN OLEH BENDAHARAWAN</vt:lpstr>
      <vt:lpstr>CONTOH PERHITUNGAN PPN DAN PPH</vt:lpstr>
      <vt:lpstr>CONTOH PERHITUNGAN PPN DAN PPH</vt:lpstr>
      <vt:lpstr>KETENTUAN NPWP</vt:lpstr>
      <vt:lpstr>Slide 30</vt:lpstr>
      <vt:lpstr>Slide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M.Hardi</cp:lastModifiedBy>
  <cp:revision>21</cp:revision>
  <cp:lastPrinted>2018-02-12T12:32:36Z</cp:lastPrinted>
  <dcterms:created xsi:type="dcterms:W3CDTF">2018-02-12T09:28:00Z</dcterms:created>
  <dcterms:modified xsi:type="dcterms:W3CDTF">2018-02-12T15:53:34Z</dcterms:modified>
</cp:coreProperties>
</file>