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60" r:id="rId4"/>
    <p:sldId id="265" r:id="rId5"/>
    <p:sldId id="264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0B55A8-A3FD-4B3A-8EF8-399B98522F8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046FBF3-F73C-4170-9BF4-21896F39035C}">
      <dgm:prSet phldrT="[Text]" custT="1"/>
      <dgm:spPr/>
      <dgm:t>
        <a:bodyPr/>
        <a:lstStyle/>
        <a:p>
          <a:r>
            <a:rPr lang="en-ID" sz="3600" b="1" dirty="0"/>
            <a:t>KARAKTER PRIBADI</a:t>
          </a:r>
        </a:p>
      </dgm:t>
    </dgm:pt>
    <dgm:pt modelId="{51D72680-57F4-46DC-9EDF-EE61C30163C4}" type="parTrans" cxnId="{4D7175DD-91F3-4D75-9A83-ABCFE9FE7B07}">
      <dgm:prSet/>
      <dgm:spPr/>
      <dgm:t>
        <a:bodyPr/>
        <a:lstStyle/>
        <a:p>
          <a:endParaRPr lang="en-ID"/>
        </a:p>
      </dgm:t>
    </dgm:pt>
    <dgm:pt modelId="{74AA7916-1A41-4D38-A3BA-1385D9C04D7B}" type="sibTrans" cxnId="{4D7175DD-91F3-4D75-9A83-ABCFE9FE7B07}">
      <dgm:prSet/>
      <dgm:spPr/>
      <dgm:t>
        <a:bodyPr/>
        <a:lstStyle/>
        <a:p>
          <a:endParaRPr lang="en-ID"/>
        </a:p>
      </dgm:t>
    </dgm:pt>
    <dgm:pt modelId="{0B41173A-29BB-4C31-B018-F8B774587B03}">
      <dgm:prSet phldrT="[Text]" custT="1"/>
      <dgm:spPr/>
      <dgm:t>
        <a:bodyPr/>
        <a:lstStyle/>
        <a:p>
          <a:r>
            <a:rPr lang="en-ID" sz="3600" b="1" dirty="0"/>
            <a:t>KEILMUAN</a:t>
          </a:r>
        </a:p>
      </dgm:t>
    </dgm:pt>
    <dgm:pt modelId="{C2CD8C00-45DC-4F29-89DB-3910155289A7}" type="parTrans" cxnId="{5D72F613-952F-4AD7-BE3B-48392D8CD44A}">
      <dgm:prSet/>
      <dgm:spPr/>
      <dgm:t>
        <a:bodyPr/>
        <a:lstStyle/>
        <a:p>
          <a:endParaRPr lang="en-ID"/>
        </a:p>
      </dgm:t>
    </dgm:pt>
    <dgm:pt modelId="{F369D16F-DA1D-4396-B544-3B4281DA3B94}" type="sibTrans" cxnId="{5D72F613-952F-4AD7-BE3B-48392D8CD44A}">
      <dgm:prSet/>
      <dgm:spPr/>
      <dgm:t>
        <a:bodyPr/>
        <a:lstStyle/>
        <a:p>
          <a:endParaRPr lang="en-ID"/>
        </a:p>
      </dgm:t>
    </dgm:pt>
    <dgm:pt modelId="{DBF71540-F945-40AD-AEF7-28FD403C3C9E}">
      <dgm:prSet phldrT="[Text]" custT="1"/>
      <dgm:spPr/>
      <dgm:t>
        <a:bodyPr/>
        <a:lstStyle/>
        <a:p>
          <a:r>
            <a:rPr lang="en-ID" sz="3600" b="1" dirty="0"/>
            <a:t>TRANSFER ILMU</a:t>
          </a:r>
        </a:p>
      </dgm:t>
    </dgm:pt>
    <dgm:pt modelId="{94F75BE8-8D65-40BA-9DEC-364B7048CD05}" type="parTrans" cxnId="{B4A656C9-4FD3-497A-9AB2-7F687834110E}">
      <dgm:prSet/>
      <dgm:spPr/>
      <dgm:t>
        <a:bodyPr/>
        <a:lstStyle/>
        <a:p>
          <a:endParaRPr lang="en-ID"/>
        </a:p>
      </dgm:t>
    </dgm:pt>
    <dgm:pt modelId="{A960E81B-9899-4E4D-ACCB-300A77DBA928}" type="sibTrans" cxnId="{B4A656C9-4FD3-497A-9AB2-7F687834110E}">
      <dgm:prSet/>
      <dgm:spPr/>
      <dgm:t>
        <a:bodyPr/>
        <a:lstStyle/>
        <a:p>
          <a:endParaRPr lang="en-ID"/>
        </a:p>
      </dgm:t>
    </dgm:pt>
    <dgm:pt modelId="{EECECFF3-2E27-4476-BF3C-91975220D534}" type="pres">
      <dgm:prSet presAssocID="{0A0B55A8-A3FD-4B3A-8EF8-399B98522F8F}" presName="CompostProcess" presStyleCnt="0">
        <dgm:presLayoutVars>
          <dgm:dir/>
          <dgm:resizeHandles val="exact"/>
        </dgm:presLayoutVars>
      </dgm:prSet>
      <dgm:spPr/>
    </dgm:pt>
    <dgm:pt modelId="{6D341365-BD27-4467-B949-A94C8A9054EA}" type="pres">
      <dgm:prSet presAssocID="{0A0B55A8-A3FD-4B3A-8EF8-399B98522F8F}" presName="arrow" presStyleLbl="bgShp" presStyleIdx="0" presStyleCnt="1"/>
      <dgm:spPr/>
    </dgm:pt>
    <dgm:pt modelId="{0992DCB4-7CC5-4F52-8D57-0F56672FBB5C}" type="pres">
      <dgm:prSet presAssocID="{0A0B55A8-A3FD-4B3A-8EF8-399B98522F8F}" presName="linearProcess" presStyleCnt="0"/>
      <dgm:spPr/>
    </dgm:pt>
    <dgm:pt modelId="{1E35FD3A-ED3A-4CA4-9D5B-C33FCA7A00CF}" type="pres">
      <dgm:prSet presAssocID="{A046FBF3-F73C-4170-9BF4-21896F39035C}" presName="textNode" presStyleLbl="node1" presStyleIdx="0" presStyleCnt="3" custScaleX="108862" custLinFactNeighborX="6830" custLinFactNeighborY="2172">
        <dgm:presLayoutVars>
          <dgm:bulletEnabled val="1"/>
        </dgm:presLayoutVars>
      </dgm:prSet>
      <dgm:spPr/>
    </dgm:pt>
    <dgm:pt modelId="{510795DB-D4B5-4DA7-B177-7D376CD78D7B}" type="pres">
      <dgm:prSet presAssocID="{74AA7916-1A41-4D38-A3BA-1385D9C04D7B}" presName="sibTrans" presStyleCnt="0"/>
      <dgm:spPr/>
    </dgm:pt>
    <dgm:pt modelId="{A6477BCB-9AF1-4587-AA6B-67C24F579830}" type="pres">
      <dgm:prSet presAssocID="{0B41173A-29BB-4C31-B018-F8B774587B03}" presName="textNode" presStyleLbl="node1" presStyleIdx="1" presStyleCnt="3" custScaleX="108083">
        <dgm:presLayoutVars>
          <dgm:bulletEnabled val="1"/>
        </dgm:presLayoutVars>
      </dgm:prSet>
      <dgm:spPr/>
    </dgm:pt>
    <dgm:pt modelId="{E4B59674-A84F-4311-8971-E0A9F23A120A}" type="pres">
      <dgm:prSet presAssocID="{F369D16F-DA1D-4396-B544-3B4281DA3B94}" presName="sibTrans" presStyleCnt="0"/>
      <dgm:spPr/>
    </dgm:pt>
    <dgm:pt modelId="{0B2796AA-9CAE-4582-93AB-A708A953C789}" type="pres">
      <dgm:prSet presAssocID="{DBF71540-F945-40AD-AEF7-28FD403C3C9E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5D72F613-952F-4AD7-BE3B-48392D8CD44A}" srcId="{0A0B55A8-A3FD-4B3A-8EF8-399B98522F8F}" destId="{0B41173A-29BB-4C31-B018-F8B774587B03}" srcOrd="1" destOrd="0" parTransId="{C2CD8C00-45DC-4F29-89DB-3910155289A7}" sibTransId="{F369D16F-DA1D-4396-B544-3B4281DA3B94}"/>
    <dgm:cxn modelId="{5540EA45-7239-4122-B7E8-C36030B83674}" type="presOf" srcId="{DBF71540-F945-40AD-AEF7-28FD403C3C9E}" destId="{0B2796AA-9CAE-4582-93AB-A708A953C789}" srcOrd="0" destOrd="0" presId="urn:microsoft.com/office/officeart/2005/8/layout/hProcess9"/>
    <dgm:cxn modelId="{D6AFC49D-D6CB-458E-BCA1-19DEE9C25119}" type="presOf" srcId="{0A0B55A8-A3FD-4B3A-8EF8-399B98522F8F}" destId="{EECECFF3-2E27-4476-BF3C-91975220D534}" srcOrd="0" destOrd="0" presId="urn:microsoft.com/office/officeart/2005/8/layout/hProcess9"/>
    <dgm:cxn modelId="{054081AA-6926-4E93-9D09-854E582D31BC}" type="presOf" srcId="{A046FBF3-F73C-4170-9BF4-21896F39035C}" destId="{1E35FD3A-ED3A-4CA4-9D5B-C33FCA7A00CF}" srcOrd="0" destOrd="0" presId="urn:microsoft.com/office/officeart/2005/8/layout/hProcess9"/>
    <dgm:cxn modelId="{B4A656C9-4FD3-497A-9AB2-7F687834110E}" srcId="{0A0B55A8-A3FD-4B3A-8EF8-399B98522F8F}" destId="{DBF71540-F945-40AD-AEF7-28FD403C3C9E}" srcOrd="2" destOrd="0" parTransId="{94F75BE8-8D65-40BA-9DEC-364B7048CD05}" sibTransId="{A960E81B-9899-4E4D-ACCB-300A77DBA928}"/>
    <dgm:cxn modelId="{8ED417DA-CDA0-48D1-8E66-760AEFCCD344}" type="presOf" srcId="{0B41173A-29BB-4C31-B018-F8B774587B03}" destId="{A6477BCB-9AF1-4587-AA6B-67C24F579830}" srcOrd="0" destOrd="0" presId="urn:microsoft.com/office/officeart/2005/8/layout/hProcess9"/>
    <dgm:cxn modelId="{4D7175DD-91F3-4D75-9A83-ABCFE9FE7B07}" srcId="{0A0B55A8-A3FD-4B3A-8EF8-399B98522F8F}" destId="{A046FBF3-F73C-4170-9BF4-21896F39035C}" srcOrd="0" destOrd="0" parTransId="{51D72680-57F4-46DC-9EDF-EE61C30163C4}" sibTransId="{74AA7916-1A41-4D38-A3BA-1385D9C04D7B}"/>
    <dgm:cxn modelId="{965B1522-4AE8-4859-A48A-C2ADF389CB09}" type="presParOf" srcId="{EECECFF3-2E27-4476-BF3C-91975220D534}" destId="{6D341365-BD27-4467-B949-A94C8A9054EA}" srcOrd="0" destOrd="0" presId="urn:microsoft.com/office/officeart/2005/8/layout/hProcess9"/>
    <dgm:cxn modelId="{196E4E21-F6AB-4D61-8F98-3A47F84270B0}" type="presParOf" srcId="{EECECFF3-2E27-4476-BF3C-91975220D534}" destId="{0992DCB4-7CC5-4F52-8D57-0F56672FBB5C}" srcOrd="1" destOrd="0" presId="urn:microsoft.com/office/officeart/2005/8/layout/hProcess9"/>
    <dgm:cxn modelId="{6361BF36-D402-4B11-9362-4A7C6A2746C1}" type="presParOf" srcId="{0992DCB4-7CC5-4F52-8D57-0F56672FBB5C}" destId="{1E35FD3A-ED3A-4CA4-9D5B-C33FCA7A00CF}" srcOrd="0" destOrd="0" presId="urn:microsoft.com/office/officeart/2005/8/layout/hProcess9"/>
    <dgm:cxn modelId="{D724D297-AC61-4F24-8256-9BBE7C5C1631}" type="presParOf" srcId="{0992DCB4-7CC5-4F52-8D57-0F56672FBB5C}" destId="{510795DB-D4B5-4DA7-B177-7D376CD78D7B}" srcOrd="1" destOrd="0" presId="urn:microsoft.com/office/officeart/2005/8/layout/hProcess9"/>
    <dgm:cxn modelId="{A33B17C2-B97C-46BA-9BE4-721D72B31018}" type="presParOf" srcId="{0992DCB4-7CC5-4F52-8D57-0F56672FBB5C}" destId="{A6477BCB-9AF1-4587-AA6B-67C24F579830}" srcOrd="2" destOrd="0" presId="urn:microsoft.com/office/officeart/2005/8/layout/hProcess9"/>
    <dgm:cxn modelId="{F56E12BD-4A19-4CAF-A551-8F873AC73E87}" type="presParOf" srcId="{0992DCB4-7CC5-4F52-8D57-0F56672FBB5C}" destId="{E4B59674-A84F-4311-8971-E0A9F23A120A}" srcOrd="3" destOrd="0" presId="urn:microsoft.com/office/officeart/2005/8/layout/hProcess9"/>
    <dgm:cxn modelId="{05E2BBA2-7E92-4A76-96E5-6273487F999F}" type="presParOf" srcId="{0992DCB4-7CC5-4F52-8D57-0F56672FBB5C}" destId="{0B2796AA-9CAE-4582-93AB-A708A953C78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0BB8D7-C063-47D7-8615-1072EE843B5F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81AB66D3-382E-41B2-96A9-F8E253770B5A}">
      <dgm:prSet phldrT="[Text]" custT="1"/>
      <dgm:spPr/>
      <dgm:t>
        <a:bodyPr/>
        <a:lstStyle/>
        <a:p>
          <a:r>
            <a:rPr lang="en-ID" sz="2400" b="1" dirty="0"/>
            <a:t>RASA BANGGA</a:t>
          </a:r>
        </a:p>
      </dgm:t>
    </dgm:pt>
    <dgm:pt modelId="{91263168-4242-4858-AFA0-8478E75BCB05}" type="parTrans" cxnId="{2F94C987-EE96-4D81-B158-E057363F3A3A}">
      <dgm:prSet/>
      <dgm:spPr/>
      <dgm:t>
        <a:bodyPr/>
        <a:lstStyle/>
        <a:p>
          <a:endParaRPr lang="en-ID"/>
        </a:p>
      </dgm:t>
    </dgm:pt>
    <dgm:pt modelId="{7D04E0EE-4B96-426F-AEE4-C50FF118CE89}" type="sibTrans" cxnId="{2F94C987-EE96-4D81-B158-E057363F3A3A}">
      <dgm:prSet/>
      <dgm:spPr/>
      <dgm:t>
        <a:bodyPr/>
        <a:lstStyle/>
        <a:p>
          <a:endParaRPr lang="en-ID" sz="2400" b="1"/>
        </a:p>
      </dgm:t>
    </dgm:pt>
    <dgm:pt modelId="{061140DF-E8F9-423B-81B0-31D83466A50B}">
      <dgm:prSet phldrT="[Text]" custT="1"/>
      <dgm:spPr/>
      <dgm:t>
        <a:bodyPr/>
        <a:lstStyle/>
        <a:p>
          <a:r>
            <a:rPr lang="en-ID" sz="2400" b="1" dirty="0"/>
            <a:t>KOMITMEN</a:t>
          </a:r>
        </a:p>
      </dgm:t>
    </dgm:pt>
    <dgm:pt modelId="{20E118BD-5B74-437E-9CA3-CDEA75BFEDFF}" type="parTrans" cxnId="{23E1DECD-7930-40E2-B302-7C37E6E21257}">
      <dgm:prSet/>
      <dgm:spPr/>
      <dgm:t>
        <a:bodyPr/>
        <a:lstStyle/>
        <a:p>
          <a:endParaRPr lang="en-ID"/>
        </a:p>
      </dgm:t>
    </dgm:pt>
    <dgm:pt modelId="{D5F999D2-A36F-4E25-996D-B98734DA77AD}" type="sibTrans" cxnId="{23E1DECD-7930-40E2-B302-7C37E6E21257}">
      <dgm:prSet/>
      <dgm:spPr/>
      <dgm:t>
        <a:bodyPr/>
        <a:lstStyle/>
        <a:p>
          <a:endParaRPr lang="en-ID" sz="2400" b="1"/>
        </a:p>
      </dgm:t>
    </dgm:pt>
    <dgm:pt modelId="{8724FFD2-7C8D-4D29-8BCC-D60F2AC2A340}">
      <dgm:prSet phldrT="[Text]" custT="1"/>
      <dgm:spPr/>
      <dgm:t>
        <a:bodyPr/>
        <a:lstStyle/>
        <a:p>
          <a:r>
            <a:rPr lang="en-ID" sz="2400" b="1" dirty="0"/>
            <a:t>INTEGRITAS</a:t>
          </a:r>
        </a:p>
      </dgm:t>
    </dgm:pt>
    <dgm:pt modelId="{820D847A-D466-489D-A887-FC841770E491}" type="parTrans" cxnId="{4819136E-1B45-4411-8D89-CFC6FC64AB50}">
      <dgm:prSet/>
      <dgm:spPr/>
      <dgm:t>
        <a:bodyPr/>
        <a:lstStyle/>
        <a:p>
          <a:endParaRPr lang="en-ID"/>
        </a:p>
      </dgm:t>
    </dgm:pt>
    <dgm:pt modelId="{EE685DBE-4EED-4DE4-A2F2-EA4D4E8E9DFC}" type="sibTrans" cxnId="{4819136E-1B45-4411-8D89-CFC6FC64AB50}">
      <dgm:prSet/>
      <dgm:spPr/>
      <dgm:t>
        <a:bodyPr/>
        <a:lstStyle/>
        <a:p>
          <a:endParaRPr lang="en-ID" sz="2400" b="1"/>
        </a:p>
      </dgm:t>
    </dgm:pt>
    <dgm:pt modelId="{5FC8F24D-D8AE-4DE2-BA4E-6EB2B0AB6071}">
      <dgm:prSet phldrT="[Text]" custT="1"/>
      <dgm:spPr/>
      <dgm:t>
        <a:bodyPr/>
        <a:lstStyle/>
        <a:p>
          <a:r>
            <a:rPr lang="en-ID" sz="2400" b="1" dirty="0"/>
            <a:t>KEPEDULIAN</a:t>
          </a:r>
        </a:p>
      </dgm:t>
    </dgm:pt>
    <dgm:pt modelId="{7E1C7BB2-A129-4045-A778-254E2DEE782C}" type="parTrans" cxnId="{12C133CD-2095-4613-B010-361FE3E93F38}">
      <dgm:prSet/>
      <dgm:spPr/>
      <dgm:t>
        <a:bodyPr/>
        <a:lstStyle/>
        <a:p>
          <a:endParaRPr lang="en-ID"/>
        </a:p>
      </dgm:t>
    </dgm:pt>
    <dgm:pt modelId="{66FCB1F8-6452-46CF-95A9-67AD256D89F7}" type="sibTrans" cxnId="{12C133CD-2095-4613-B010-361FE3E93F38}">
      <dgm:prSet/>
      <dgm:spPr/>
      <dgm:t>
        <a:bodyPr/>
        <a:lstStyle/>
        <a:p>
          <a:endParaRPr lang="en-ID" sz="2400" b="1"/>
        </a:p>
      </dgm:t>
    </dgm:pt>
    <dgm:pt modelId="{713AE605-E56D-41C7-AF5B-3403FEB0095E}">
      <dgm:prSet phldrT="[Text]" custT="1"/>
      <dgm:spPr/>
      <dgm:t>
        <a:bodyPr/>
        <a:lstStyle/>
        <a:p>
          <a:r>
            <a:rPr lang="en-ID" sz="2800" b="1" dirty="0"/>
            <a:t>RELIGIUS</a:t>
          </a:r>
        </a:p>
      </dgm:t>
    </dgm:pt>
    <dgm:pt modelId="{6FAAADF0-5375-4C45-A755-8B917418BDD9}" type="parTrans" cxnId="{D36FFAD7-27B0-41B7-8AB6-083D9942B153}">
      <dgm:prSet/>
      <dgm:spPr/>
      <dgm:t>
        <a:bodyPr/>
        <a:lstStyle/>
        <a:p>
          <a:endParaRPr lang="en-ID"/>
        </a:p>
      </dgm:t>
    </dgm:pt>
    <dgm:pt modelId="{BEF0D82E-0CD3-4254-9193-C775E0277CFF}" type="sibTrans" cxnId="{D36FFAD7-27B0-41B7-8AB6-083D9942B153}">
      <dgm:prSet/>
      <dgm:spPr/>
      <dgm:t>
        <a:bodyPr/>
        <a:lstStyle/>
        <a:p>
          <a:endParaRPr lang="en-ID" sz="2400" b="1"/>
        </a:p>
      </dgm:t>
    </dgm:pt>
    <dgm:pt modelId="{9B6696E8-EAF9-463D-A3A1-C1619ECEC260}" type="pres">
      <dgm:prSet presAssocID="{010BB8D7-C063-47D7-8615-1072EE843B5F}" presName="cycle" presStyleCnt="0">
        <dgm:presLayoutVars>
          <dgm:dir/>
          <dgm:resizeHandles val="exact"/>
        </dgm:presLayoutVars>
      </dgm:prSet>
      <dgm:spPr/>
    </dgm:pt>
    <dgm:pt modelId="{33AC0712-16C9-4669-849F-23738951E301}" type="pres">
      <dgm:prSet presAssocID="{81AB66D3-382E-41B2-96A9-F8E253770B5A}" presName="node" presStyleLbl="node1" presStyleIdx="0" presStyleCnt="5" custScaleX="144405">
        <dgm:presLayoutVars>
          <dgm:bulletEnabled val="1"/>
        </dgm:presLayoutVars>
      </dgm:prSet>
      <dgm:spPr/>
    </dgm:pt>
    <dgm:pt modelId="{474A7C75-4207-40B7-8AF5-4969CAC6008A}" type="pres">
      <dgm:prSet presAssocID="{81AB66D3-382E-41B2-96A9-F8E253770B5A}" presName="spNode" presStyleCnt="0"/>
      <dgm:spPr/>
    </dgm:pt>
    <dgm:pt modelId="{5DDD09FB-33BB-4884-86C6-3D31E25702B0}" type="pres">
      <dgm:prSet presAssocID="{7D04E0EE-4B96-426F-AEE4-C50FF118CE89}" presName="sibTrans" presStyleLbl="sibTrans1D1" presStyleIdx="0" presStyleCnt="5"/>
      <dgm:spPr/>
    </dgm:pt>
    <dgm:pt modelId="{84968AF2-C521-490B-AD27-053F1F2DC5C5}" type="pres">
      <dgm:prSet presAssocID="{061140DF-E8F9-423B-81B0-31D83466A50B}" presName="node" presStyleLbl="node1" presStyleIdx="1" presStyleCnt="5" custScaleX="133880">
        <dgm:presLayoutVars>
          <dgm:bulletEnabled val="1"/>
        </dgm:presLayoutVars>
      </dgm:prSet>
      <dgm:spPr/>
    </dgm:pt>
    <dgm:pt modelId="{5B4DCDFB-4744-45B3-9320-436105C849F5}" type="pres">
      <dgm:prSet presAssocID="{061140DF-E8F9-423B-81B0-31D83466A50B}" presName="spNode" presStyleCnt="0"/>
      <dgm:spPr/>
    </dgm:pt>
    <dgm:pt modelId="{08383089-DED3-4DCF-BC35-4EE53E112537}" type="pres">
      <dgm:prSet presAssocID="{D5F999D2-A36F-4E25-996D-B98734DA77AD}" presName="sibTrans" presStyleLbl="sibTrans1D1" presStyleIdx="1" presStyleCnt="5"/>
      <dgm:spPr/>
    </dgm:pt>
    <dgm:pt modelId="{27F768EE-67E5-493A-9C08-E4FD42CEC57F}" type="pres">
      <dgm:prSet presAssocID="{8724FFD2-7C8D-4D29-8BCC-D60F2AC2A340}" presName="node" presStyleLbl="node1" presStyleIdx="2" presStyleCnt="5" custScaleX="135334">
        <dgm:presLayoutVars>
          <dgm:bulletEnabled val="1"/>
        </dgm:presLayoutVars>
      </dgm:prSet>
      <dgm:spPr/>
    </dgm:pt>
    <dgm:pt modelId="{D1AAD806-ABDD-487A-B2C6-9A7546227CB7}" type="pres">
      <dgm:prSet presAssocID="{8724FFD2-7C8D-4D29-8BCC-D60F2AC2A340}" presName="spNode" presStyleCnt="0"/>
      <dgm:spPr/>
    </dgm:pt>
    <dgm:pt modelId="{9FBE6ACA-9293-4455-B20A-0CACB8A6CC51}" type="pres">
      <dgm:prSet presAssocID="{EE685DBE-4EED-4DE4-A2F2-EA4D4E8E9DFC}" presName="sibTrans" presStyleLbl="sibTrans1D1" presStyleIdx="2" presStyleCnt="5"/>
      <dgm:spPr/>
    </dgm:pt>
    <dgm:pt modelId="{729D0727-3849-4D72-AE7C-9DA2DDD01C27}" type="pres">
      <dgm:prSet presAssocID="{5FC8F24D-D8AE-4DE2-BA4E-6EB2B0AB6071}" presName="node" presStyleLbl="node1" presStyleIdx="3" presStyleCnt="5" custScaleX="140401">
        <dgm:presLayoutVars>
          <dgm:bulletEnabled val="1"/>
        </dgm:presLayoutVars>
      </dgm:prSet>
      <dgm:spPr/>
    </dgm:pt>
    <dgm:pt modelId="{4D0AB2DB-CE0C-454D-924E-EBED4BE6AAE0}" type="pres">
      <dgm:prSet presAssocID="{5FC8F24D-D8AE-4DE2-BA4E-6EB2B0AB6071}" presName="spNode" presStyleCnt="0"/>
      <dgm:spPr/>
    </dgm:pt>
    <dgm:pt modelId="{A366A693-7695-46A9-99CA-3F94D2379A94}" type="pres">
      <dgm:prSet presAssocID="{66FCB1F8-6452-46CF-95A9-67AD256D89F7}" presName="sibTrans" presStyleLbl="sibTrans1D1" presStyleIdx="3" presStyleCnt="5"/>
      <dgm:spPr/>
    </dgm:pt>
    <dgm:pt modelId="{90881EB6-8C73-49F1-A193-5B7AB83ADF5A}" type="pres">
      <dgm:prSet presAssocID="{713AE605-E56D-41C7-AF5B-3403FEB0095E}" presName="node" presStyleLbl="node1" presStyleIdx="4" presStyleCnt="5" custScaleX="150725">
        <dgm:presLayoutVars>
          <dgm:bulletEnabled val="1"/>
        </dgm:presLayoutVars>
      </dgm:prSet>
      <dgm:spPr/>
    </dgm:pt>
    <dgm:pt modelId="{E0865B8D-20C2-4537-89EF-688ED2F30E97}" type="pres">
      <dgm:prSet presAssocID="{713AE605-E56D-41C7-AF5B-3403FEB0095E}" presName="spNode" presStyleCnt="0"/>
      <dgm:spPr/>
    </dgm:pt>
    <dgm:pt modelId="{213FD121-5234-42AC-94E2-65751BF85888}" type="pres">
      <dgm:prSet presAssocID="{BEF0D82E-0CD3-4254-9193-C775E0277CFF}" presName="sibTrans" presStyleLbl="sibTrans1D1" presStyleIdx="4" presStyleCnt="5"/>
      <dgm:spPr/>
    </dgm:pt>
  </dgm:ptLst>
  <dgm:cxnLst>
    <dgm:cxn modelId="{4271601B-8C7A-4881-852E-B206C2D25E3F}" type="presOf" srcId="{8724FFD2-7C8D-4D29-8BCC-D60F2AC2A340}" destId="{27F768EE-67E5-493A-9C08-E4FD42CEC57F}" srcOrd="0" destOrd="0" presId="urn:microsoft.com/office/officeart/2005/8/layout/cycle5"/>
    <dgm:cxn modelId="{D1D5B61F-8E8D-4416-8573-ADADBA9FE89E}" type="presOf" srcId="{BEF0D82E-0CD3-4254-9193-C775E0277CFF}" destId="{213FD121-5234-42AC-94E2-65751BF85888}" srcOrd="0" destOrd="0" presId="urn:microsoft.com/office/officeart/2005/8/layout/cycle5"/>
    <dgm:cxn modelId="{4819136E-1B45-4411-8D89-CFC6FC64AB50}" srcId="{010BB8D7-C063-47D7-8615-1072EE843B5F}" destId="{8724FFD2-7C8D-4D29-8BCC-D60F2AC2A340}" srcOrd="2" destOrd="0" parTransId="{820D847A-D466-489D-A887-FC841770E491}" sibTransId="{EE685DBE-4EED-4DE4-A2F2-EA4D4E8E9DFC}"/>
    <dgm:cxn modelId="{A8785555-1161-4B18-9B5D-948345306C86}" type="presOf" srcId="{D5F999D2-A36F-4E25-996D-B98734DA77AD}" destId="{08383089-DED3-4DCF-BC35-4EE53E112537}" srcOrd="0" destOrd="0" presId="urn:microsoft.com/office/officeart/2005/8/layout/cycle5"/>
    <dgm:cxn modelId="{1636EE7C-0954-4124-BD8D-F20A4AE8DF31}" type="presOf" srcId="{010BB8D7-C063-47D7-8615-1072EE843B5F}" destId="{9B6696E8-EAF9-463D-A3A1-C1619ECEC260}" srcOrd="0" destOrd="0" presId="urn:microsoft.com/office/officeart/2005/8/layout/cycle5"/>
    <dgm:cxn modelId="{2F94C987-EE96-4D81-B158-E057363F3A3A}" srcId="{010BB8D7-C063-47D7-8615-1072EE843B5F}" destId="{81AB66D3-382E-41B2-96A9-F8E253770B5A}" srcOrd="0" destOrd="0" parTransId="{91263168-4242-4858-AFA0-8478E75BCB05}" sibTransId="{7D04E0EE-4B96-426F-AEE4-C50FF118CE89}"/>
    <dgm:cxn modelId="{042A0E8E-CC85-431B-B276-CF847929E171}" type="presOf" srcId="{713AE605-E56D-41C7-AF5B-3403FEB0095E}" destId="{90881EB6-8C73-49F1-A193-5B7AB83ADF5A}" srcOrd="0" destOrd="0" presId="urn:microsoft.com/office/officeart/2005/8/layout/cycle5"/>
    <dgm:cxn modelId="{EAB9F3B1-45A5-49DA-B615-03D0C7F35BC8}" type="presOf" srcId="{061140DF-E8F9-423B-81B0-31D83466A50B}" destId="{84968AF2-C521-490B-AD27-053F1F2DC5C5}" srcOrd="0" destOrd="0" presId="urn:microsoft.com/office/officeart/2005/8/layout/cycle5"/>
    <dgm:cxn modelId="{D0224AB9-E9C3-487A-B83C-672903A2DFA2}" type="presOf" srcId="{66FCB1F8-6452-46CF-95A9-67AD256D89F7}" destId="{A366A693-7695-46A9-99CA-3F94D2379A94}" srcOrd="0" destOrd="0" presId="urn:microsoft.com/office/officeart/2005/8/layout/cycle5"/>
    <dgm:cxn modelId="{817828BF-7C00-41C4-9ADD-B13C610652E9}" type="presOf" srcId="{81AB66D3-382E-41B2-96A9-F8E253770B5A}" destId="{33AC0712-16C9-4669-849F-23738951E301}" srcOrd="0" destOrd="0" presId="urn:microsoft.com/office/officeart/2005/8/layout/cycle5"/>
    <dgm:cxn modelId="{ED8065BF-7C76-421A-AE20-799E1AD29E7F}" type="presOf" srcId="{5FC8F24D-D8AE-4DE2-BA4E-6EB2B0AB6071}" destId="{729D0727-3849-4D72-AE7C-9DA2DDD01C27}" srcOrd="0" destOrd="0" presId="urn:microsoft.com/office/officeart/2005/8/layout/cycle5"/>
    <dgm:cxn modelId="{C97A19C5-4340-4402-B69B-A71200D42F07}" type="presOf" srcId="{7D04E0EE-4B96-426F-AEE4-C50FF118CE89}" destId="{5DDD09FB-33BB-4884-86C6-3D31E25702B0}" srcOrd="0" destOrd="0" presId="urn:microsoft.com/office/officeart/2005/8/layout/cycle5"/>
    <dgm:cxn modelId="{12C133CD-2095-4613-B010-361FE3E93F38}" srcId="{010BB8D7-C063-47D7-8615-1072EE843B5F}" destId="{5FC8F24D-D8AE-4DE2-BA4E-6EB2B0AB6071}" srcOrd="3" destOrd="0" parTransId="{7E1C7BB2-A129-4045-A778-254E2DEE782C}" sibTransId="{66FCB1F8-6452-46CF-95A9-67AD256D89F7}"/>
    <dgm:cxn modelId="{23E1DECD-7930-40E2-B302-7C37E6E21257}" srcId="{010BB8D7-C063-47D7-8615-1072EE843B5F}" destId="{061140DF-E8F9-423B-81B0-31D83466A50B}" srcOrd="1" destOrd="0" parTransId="{20E118BD-5B74-437E-9CA3-CDEA75BFEDFF}" sibTransId="{D5F999D2-A36F-4E25-996D-B98734DA77AD}"/>
    <dgm:cxn modelId="{D36FFAD7-27B0-41B7-8AB6-083D9942B153}" srcId="{010BB8D7-C063-47D7-8615-1072EE843B5F}" destId="{713AE605-E56D-41C7-AF5B-3403FEB0095E}" srcOrd="4" destOrd="0" parTransId="{6FAAADF0-5375-4C45-A755-8B917418BDD9}" sibTransId="{BEF0D82E-0CD3-4254-9193-C775E0277CFF}"/>
    <dgm:cxn modelId="{E44D38DE-7808-49A7-89B2-2CD1F7F3C0E3}" type="presOf" srcId="{EE685DBE-4EED-4DE4-A2F2-EA4D4E8E9DFC}" destId="{9FBE6ACA-9293-4455-B20A-0CACB8A6CC51}" srcOrd="0" destOrd="0" presId="urn:microsoft.com/office/officeart/2005/8/layout/cycle5"/>
    <dgm:cxn modelId="{1D6748BA-3D2C-4FC7-8D5A-1EB1AA1E8EFF}" type="presParOf" srcId="{9B6696E8-EAF9-463D-A3A1-C1619ECEC260}" destId="{33AC0712-16C9-4669-849F-23738951E301}" srcOrd="0" destOrd="0" presId="urn:microsoft.com/office/officeart/2005/8/layout/cycle5"/>
    <dgm:cxn modelId="{6D08790C-E683-4B0B-B0E2-DE4B69CEB469}" type="presParOf" srcId="{9B6696E8-EAF9-463D-A3A1-C1619ECEC260}" destId="{474A7C75-4207-40B7-8AF5-4969CAC6008A}" srcOrd="1" destOrd="0" presId="urn:microsoft.com/office/officeart/2005/8/layout/cycle5"/>
    <dgm:cxn modelId="{069C24BB-E35F-4BC0-B02E-C285CF650CBB}" type="presParOf" srcId="{9B6696E8-EAF9-463D-A3A1-C1619ECEC260}" destId="{5DDD09FB-33BB-4884-86C6-3D31E25702B0}" srcOrd="2" destOrd="0" presId="urn:microsoft.com/office/officeart/2005/8/layout/cycle5"/>
    <dgm:cxn modelId="{61C89B15-5704-40AB-904F-BFB92F707908}" type="presParOf" srcId="{9B6696E8-EAF9-463D-A3A1-C1619ECEC260}" destId="{84968AF2-C521-490B-AD27-053F1F2DC5C5}" srcOrd="3" destOrd="0" presId="urn:microsoft.com/office/officeart/2005/8/layout/cycle5"/>
    <dgm:cxn modelId="{969DC5DE-576F-4EB9-A02F-7506AEA3C78B}" type="presParOf" srcId="{9B6696E8-EAF9-463D-A3A1-C1619ECEC260}" destId="{5B4DCDFB-4744-45B3-9320-436105C849F5}" srcOrd="4" destOrd="0" presId="urn:microsoft.com/office/officeart/2005/8/layout/cycle5"/>
    <dgm:cxn modelId="{9D394FE9-F6EC-4AE7-8402-D99E0AAABCF6}" type="presParOf" srcId="{9B6696E8-EAF9-463D-A3A1-C1619ECEC260}" destId="{08383089-DED3-4DCF-BC35-4EE53E112537}" srcOrd="5" destOrd="0" presId="urn:microsoft.com/office/officeart/2005/8/layout/cycle5"/>
    <dgm:cxn modelId="{ADC5F76F-B3DE-4B97-98DB-66EF5E72A5EB}" type="presParOf" srcId="{9B6696E8-EAF9-463D-A3A1-C1619ECEC260}" destId="{27F768EE-67E5-493A-9C08-E4FD42CEC57F}" srcOrd="6" destOrd="0" presId="urn:microsoft.com/office/officeart/2005/8/layout/cycle5"/>
    <dgm:cxn modelId="{50B1AFDD-A2F7-42EA-9861-7DD477D8A579}" type="presParOf" srcId="{9B6696E8-EAF9-463D-A3A1-C1619ECEC260}" destId="{D1AAD806-ABDD-487A-B2C6-9A7546227CB7}" srcOrd="7" destOrd="0" presId="urn:microsoft.com/office/officeart/2005/8/layout/cycle5"/>
    <dgm:cxn modelId="{68BAA7F6-8FB8-404E-A4C5-41E5E16E3979}" type="presParOf" srcId="{9B6696E8-EAF9-463D-A3A1-C1619ECEC260}" destId="{9FBE6ACA-9293-4455-B20A-0CACB8A6CC51}" srcOrd="8" destOrd="0" presId="urn:microsoft.com/office/officeart/2005/8/layout/cycle5"/>
    <dgm:cxn modelId="{0EB84BC8-653B-4A0F-89D6-734FBD43D413}" type="presParOf" srcId="{9B6696E8-EAF9-463D-A3A1-C1619ECEC260}" destId="{729D0727-3849-4D72-AE7C-9DA2DDD01C27}" srcOrd="9" destOrd="0" presId="urn:microsoft.com/office/officeart/2005/8/layout/cycle5"/>
    <dgm:cxn modelId="{6D11E648-4A07-4718-917F-CCE0EA986FEB}" type="presParOf" srcId="{9B6696E8-EAF9-463D-A3A1-C1619ECEC260}" destId="{4D0AB2DB-CE0C-454D-924E-EBED4BE6AAE0}" srcOrd="10" destOrd="0" presId="urn:microsoft.com/office/officeart/2005/8/layout/cycle5"/>
    <dgm:cxn modelId="{F2C54AA6-F3C2-4DF5-9513-B090D3603CCE}" type="presParOf" srcId="{9B6696E8-EAF9-463D-A3A1-C1619ECEC260}" destId="{A366A693-7695-46A9-99CA-3F94D2379A94}" srcOrd="11" destOrd="0" presId="urn:microsoft.com/office/officeart/2005/8/layout/cycle5"/>
    <dgm:cxn modelId="{2D33ABDB-AA6E-4F27-9716-833E03E152B2}" type="presParOf" srcId="{9B6696E8-EAF9-463D-A3A1-C1619ECEC260}" destId="{90881EB6-8C73-49F1-A193-5B7AB83ADF5A}" srcOrd="12" destOrd="0" presId="urn:microsoft.com/office/officeart/2005/8/layout/cycle5"/>
    <dgm:cxn modelId="{61A03EDC-6A5C-4642-B1F9-8679D98E3CB4}" type="presParOf" srcId="{9B6696E8-EAF9-463D-A3A1-C1619ECEC260}" destId="{E0865B8D-20C2-4537-89EF-688ED2F30E97}" srcOrd="13" destOrd="0" presId="urn:microsoft.com/office/officeart/2005/8/layout/cycle5"/>
    <dgm:cxn modelId="{7979CCD0-3B10-4CF6-80DE-99A9595E5035}" type="presParOf" srcId="{9B6696E8-EAF9-463D-A3A1-C1619ECEC260}" destId="{213FD121-5234-42AC-94E2-65751BF85888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AB4B21-8A66-4802-BB22-B90C22082E2A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7B52AD59-64E5-4700-BCF9-E1A1FB5DD7C2}">
      <dgm:prSet phldrT="[Text]" custT="1"/>
      <dgm:spPr/>
      <dgm:t>
        <a:bodyPr/>
        <a:lstStyle/>
        <a:p>
          <a:r>
            <a:rPr lang="en-ID" sz="2400" b="1" dirty="0"/>
            <a:t>LAKSANA</a:t>
          </a:r>
        </a:p>
      </dgm:t>
    </dgm:pt>
    <dgm:pt modelId="{9388449D-8DDD-4CB1-90A3-14C9FCBC8131}" type="sibTrans" cxnId="{0B457EA7-B2B7-47CA-B38C-C46179067082}">
      <dgm:prSet/>
      <dgm:spPr/>
      <dgm:t>
        <a:bodyPr/>
        <a:lstStyle/>
        <a:p>
          <a:endParaRPr lang="en-ID"/>
        </a:p>
      </dgm:t>
    </dgm:pt>
    <dgm:pt modelId="{76B85E1E-CF2F-45CE-A4DB-526F3766639E}" type="parTrans" cxnId="{0B457EA7-B2B7-47CA-B38C-C46179067082}">
      <dgm:prSet/>
      <dgm:spPr/>
      <dgm:t>
        <a:bodyPr/>
        <a:lstStyle/>
        <a:p>
          <a:endParaRPr lang="en-ID"/>
        </a:p>
      </dgm:t>
    </dgm:pt>
    <dgm:pt modelId="{2B48A854-9ADA-467E-82FF-8FD14BC2E923}">
      <dgm:prSet phldrT="[Text]" custT="1"/>
      <dgm:spPr/>
      <dgm:t>
        <a:bodyPr/>
        <a:lstStyle/>
        <a:p>
          <a:r>
            <a:rPr lang="en-ID" sz="2400" b="1" dirty="0"/>
            <a:t>EVALUASI</a:t>
          </a:r>
        </a:p>
      </dgm:t>
    </dgm:pt>
    <dgm:pt modelId="{4EC5955C-018B-470D-B8EE-2D2BDA506F24}" type="sibTrans" cxnId="{F5328FFF-520B-40F7-ABCE-14EA0A06CAB9}">
      <dgm:prSet/>
      <dgm:spPr/>
      <dgm:t>
        <a:bodyPr/>
        <a:lstStyle/>
        <a:p>
          <a:endParaRPr lang="en-ID"/>
        </a:p>
      </dgm:t>
    </dgm:pt>
    <dgm:pt modelId="{410C9D2C-C664-4843-ADD1-E6503E272A02}" type="parTrans" cxnId="{F5328FFF-520B-40F7-ABCE-14EA0A06CAB9}">
      <dgm:prSet/>
      <dgm:spPr/>
      <dgm:t>
        <a:bodyPr/>
        <a:lstStyle/>
        <a:p>
          <a:endParaRPr lang="en-ID"/>
        </a:p>
      </dgm:t>
    </dgm:pt>
    <dgm:pt modelId="{2631ADFD-8646-43AF-AFAA-49BC8653AD69}">
      <dgm:prSet phldrT="[Text]" custT="1"/>
      <dgm:spPr/>
      <dgm:t>
        <a:bodyPr/>
        <a:lstStyle/>
        <a:p>
          <a:r>
            <a:rPr lang="en-ID" sz="2400" b="1" dirty="0"/>
            <a:t>BIMBING</a:t>
          </a:r>
        </a:p>
      </dgm:t>
    </dgm:pt>
    <dgm:pt modelId="{A1C2A739-2E48-4B47-A800-55EAC94BFF6F}" type="sibTrans" cxnId="{0CAEFBA1-4624-47D1-ADA1-CD1188AA780A}">
      <dgm:prSet/>
      <dgm:spPr/>
      <dgm:t>
        <a:bodyPr/>
        <a:lstStyle/>
        <a:p>
          <a:endParaRPr lang="en-ID"/>
        </a:p>
      </dgm:t>
    </dgm:pt>
    <dgm:pt modelId="{F3870178-5A51-437D-BD0D-84F9B4E0E198}" type="parTrans" cxnId="{0CAEFBA1-4624-47D1-ADA1-CD1188AA780A}">
      <dgm:prSet/>
      <dgm:spPr/>
      <dgm:t>
        <a:bodyPr/>
        <a:lstStyle/>
        <a:p>
          <a:endParaRPr lang="en-ID"/>
        </a:p>
      </dgm:t>
    </dgm:pt>
    <dgm:pt modelId="{19259F70-A7B8-4053-8DA0-53CFD190648B}">
      <dgm:prSet phldrT="[Text]" custT="1"/>
      <dgm:spPr/>
      <dgm:t>
        <a:bodyPr/>
        <a:lstStyle/>
        <a:p>
          <a:r>
            <a:rPr lang="en-ID" sz="2400" b="1" dirty="0"/>
            <a:t>RENCANA</a:t>
          </a:r>
        </a:p>
      </dgm:t>
    </dgm:pt>
    <dgm:pt modelId="{6412405F-9F5E-4B12-9567-A117E93B04CB}" type="sibTrans" cxnId="{081D12BA-C41B-422A-8817-0303C969CAE6}">
      <dgm:prSet/>
      <dgm:spPr/>
      <dgm:t>
        <a:bodyPr/>
        <a:lstStyle/>
        <a:p>
          <a:endParaRPr lang="en-ID"/>
        </a:p>
      </dgm:t>
    </dgm:pt>
    <dgm:pt modelId="{1C4BAB04-D788-45BF-9CF8-8486D2CBA6E0}" type="parTrans" cxnId="{081D12BA-C41B-422A-8817-0303C969CAE6}">
      <dgm:prSet/>
      <dgm:spPr/>
      <dgm:t>
        <a:bodyPr/>
        <a:lstStyle/>
        <a:p>
          <a:endParaRPr lang="en-ID"/>
        </a:p>
      </dgm:t>
    </dgm:pt>
    <dgm:pt modelId="{9FAB3714-B17E-465C-A39C-0D4930664FC8}">
      <dgm:prSet phldrT="[Text]"/>
      <dgm:spPr/>
      <dgm:t>
        <a:bodyPr/>
        <a:lstStyle/>
        <a:p>
          <a:r>
            <a:rPr lang="en-ID" b="1" dirty="0"/>
            <a:t>PROSES</a:t>
          </a:r>
        </a:p>
      </dgm:t>
    </dgm:pt>
    <dgm:pt modelId="{265CC110-3C00-4BCE-89FC-5586D4A70FBA}" type="sibTrans" cxnId="{570DA599-26BA-4259-AC90-D4576D060972}">
      <dgm:prSet/>
      <dgm:spPr/>
      <dgm:t>
        <a:bodyPr/>
        <a:lstStyle/>
        <a:p>
          <a:endParaRPr lang="en-ID"/>
        </a:p>
      </dgm:t>
    </dgm:pt>
    <dgm:pt modelId="{B0E3F7EF-9286-4E33-B6F6-691268DC54F8}" type="parTrans" cxnId="{570DA599-26BA-4259-AC90-D4576D060972}">
      <dgm:prSet/>
      <dgm:spPr/>
      <dgm:t>
        <a:bodyPr/>
        <a:lstStyle/>
        <a:p>
          <a:endParaRPr lang="en-ID"/>
        </a:p>
      </dgm:t>
    </dgm:pt>
    <dgm:pt modelId="{9FB7A266-2C60-4DA5-B5C4-F88B958B1C71}" type="pres">
      <dgm:prSet presAssocID="{E8AB4B21-8A66-4802-BB22-B90C22082E2A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0F2E16A-B3FD-4C5E-9A9B-C378D8026011}" type="pres">
      <dgm:prSet presAssocID="{9FAB3714-B17E-465C-A39C-0D4930664FC8}" presName="centerShape" presStyleLbl="node0" presStyleIdx="0" presStyleCnt="1"/>
      <dgm:spPr/>
    </dgm:pt>
    <dgm:pt modelId="{49E9FA31-49C0-41A6-A688-4E230043518A}" type="pres">
      <dgm:prSet presAssocID="{19259F70-A7B8-4053-8DA0-53CFD190648B}" presName="node" presStyleLbl="node1" presStyleIdx="0" presStyleCnt="4" custScaleX="170603">
        <dgm:presLayoutVars>
          <dgm:bulletEnabled val="1"/>
        </dgm:presLayoutVars>
      </dgm:prSet>
      <dgm:spPr/>
    </dgm:pt>
    <dgm:pt modelId="{4B51BED1-1E1B-4B80-B28E-8FB75EE35AB5}" type="pres">
      <dgm:prSet presAssocID="{19259F70-A7B8-4053-8DA0-53CFD190648B}" presName="dummy" presStyleCnt="0"/>
      <dgm:spPr/>
    </dgm:pt>
    <dgm:pt modelId="{030A8978-5BFB-4123-9A5D-98EB5143C7B3}" type="pres">
      <dgm:prSet presAssocID="{6412405F-9F5E-4B12-9567-A117E93B04CB}" presName="sibTrans" presStyleLbl="sibTrans2D1" presStyleIdx="0" presStyleCnt="4"/>
      <dgm:spPr/>
    </dgm:pt>
    <dgm:pt modelId="{03732CDF-9600-422B-9D83-E6E8E8FD2655}" type="pres">
      <dgm:prSet presAssocID="{2631ADFD-8646-43AF-AFAA-49BC8653AD69}" presName="node" presStyleLbl="node1" presStyleIdx="1" presStyleCnt="4" custScaleX="152354">
        <dgm:presLayoutVars>
          <dgm:bulletEnabled val="1"/>
        </dgm:presLayoutVars>
      </dgm:prSet>
      <dgm:spPr/>
    </dgm:pt>
    <dgm:pt modelId="{7336690B-5324-49F5-AF26-CC91CE4A1CB6}" type="pres">
      <dgm:prSet presAssocID="{2631ADFD-8646-43AF-AFAA-49BC8653AD69}" presName="dummy" presStyleCnt="0"/>
      <dgm:spPr/>
    </dgm:pt>
    <dgm:pt modelId="{62D02D1D-E8EE-4E88-985A-3CD4B83ECB83}" type="pres">
      <dgm:prSet presAssocID="{A1C2A739-2E48-4B47-A800-55EAC94BFF6F}" presName="sibTrans" presStyleLbl="sibTrans2D1" presStyleIdx="1" presStyleCnt="4"/>
      <dgm:spPr/>
    </dgm:pt>
    <dgm:pt modelId="{8CDFD7F0-0C8B-4921-B085-426A1D19E8FD}" type="pres">
      <dgm:prSet presAssocID="{2B48A854-9ADA-467E-82FF-8FD14BC2E923}" presName="node" presStyleLbl="node1" presStyleIdx="2" presStyleCnt="4" custScaleX="179040">
        <dgm:presLayoutVars>
          <dgm:bulletEnabled val="1"/>
        </dgm:presLayoutVars>
      </dgm:prSet>
      <dgm:spPr/>
    </dgm:pt>
    <dgm:pt modelId="{76076BAE-633C-449F-A9B8-B555776F80BB}" type="pres">
      <dgm:prSet presAssocID="{2B48A854-9ADA-467E-82FF-8FD14BC2E923}" presName="dummy" presStyleCnt="0"/>
      <dgm:spPr/>
    </dgm:pt>
    <dgm:pt modelId="{49B3B909-2B5A-479E-90AE-80906900BACF}" type="pres">
      <dgm:prSet presAssocID="{4EC5955C-018B-470D-B8EE-2D2BDA506F24}" presName="sibTrans" presStyleLbl="sibTrans2D1" presStyleIdx="2" presStyleCnt="4"/>
      <dgm:spPr/>
    </dgm:pt>
    <dgm:pt modelId="{3D1FF34F-AD7D-461A-8EAA-0D45D5A57657}" type="pres">
      <dgm:prSet presAssocID="{7B52AD59-64E5-4700-BCF9-E1A1FB5DD7C2}" presName="node" presStyleLbl="node1" presStyleIdx="3" presStyleCnt="4" custScaleX="158740">
        <dgm:presLayoutVars>
          <dgm:bulletEnabled val="1"/>
        </dgm:presLayoutVars>
      </dgm:prSet>
      <dgm:spPr/>
    </dgm:pt>
    <dgm:pt modelId="{2CFA77AF-54F8-4760-BB30-C2CF32D43C4C}" type="pres">
      <dgm:prSet presAssocID="{7B52AD59-64E5-4700-BCF9-E1A1FB5DD7C2}" presName="dummy" presStyleCnt="0"/>
      <dgm:spPr/>
    </dgm:pt>
    <dgm:pt modelId="{B70AE3DE-ADF6-4734-9103-EFF21B666819}" type="pres">
      <dgm:prSet presAssocID="{9388449D-8DDD-4CB1-90A3-14C9FCBC8131}" presName="sibTrans" presStyleLbl="sibTrans2D1" presStyleIdx="3" presStyleCnt="4"/>
      <dgm:spPr/>
    </dgm:pt>
  </dgm:ptLst>
  <dgm:cxnLst>
    <dgm:cxn modelId="{7BEBA80C-8987-4A9E-85A8-45B389F36A31}" type="presOf" srcId="{2B48A854-9ADA-467E-82FF-8FD14BC2E923}" destId="{8CDFD7F0-0C8B-4921-B085-426A1D19E8FD}" srcOrd="0" destOrd="0" presId="urn:microsoft.com/office/officeart/2005/8/layout/radial6"/>
    <dgm:cxn modelId="{B32EA61F-6515-4A17-9219-5D0376F4F337}" type="presOf" srcId="{2631ADFD-8646-43AF-AFAA-49BC8653AD69}" destId="{03732CDF-9600-422B-9D83-E6E8E8FD2655}" srcOrd="0" destOrd="0" presId="urn:microsoft.com/office/officeart/2005/8/layout/radial6"/>
    <dgm:cxn modelId="{8E34FD37-FEA8-42B6-803A-8B8076B8872F}" type="presOf" srcId="{E8AB4B21-8A66-4802-BB22-B90C22082E2A}" destId="{9FB7A266-2C60-4DA5-B5C4-F88B958B1C71}" srcOrd="0" destOrd="0" presId="urn:microsoft.com/office/officeart/2005/8/layout/radial6"/>
    <dgm:cxn modelId="{63499D38-B867-4933-9184-8F34AF333F18}" type="presOf" srcId="{7B52AD59-64E5-4700-BCF9-E1A1FB5DD7C2}" destId="{3D1FF34F-AD7D-461A-8EAA-0D45D5A57657}" srcOrd="0" destOrd="0" presId="urn:microsoft.com/office/officeart/2005/8/layout/radial6"/>
    <dgm:cxn modelId="{E5D6076B-2768-4CF0-A96A-FF21D8B559B2}" type="presOf" srcId="{6412405F-9F5E-4B12-9567-A117E93B04CB}" destId="{030A8978-5BFB-4123-9A5D-98EB5143C7B3}" srcOrd="0" destOrd="0" presId="urn:microsoft.com/office/officeart/2005/8/layout/radial6"/>
    <dgm:cxn modelId="{EFCA9E8A-7202-4167-83AE-0C827031ECA3}" type="presOf" srcId="{19259F70-A7B8-4053-8DA0-53CFD190648B}" destId="{49E9FA31-49C0-41A6-A688-4E230043518A}" srcOrd="0" destOrd="0" presId="urn:microsoft.com/office/officeart/2005/8/layout/radial6"/>
    <dgm:cxn modelId="{18201E94-1B2D-4A65-A31A-263750010ADE}" type="presOf" srcId="{4EC5955C-018B-470D-B8EE-2D2BDA506F24}" destId="{49B3B909-2B5A-479E-90AE-80906900BACF}" srcOrd="0" destOrd="0" presId="urn:microsoft.com/office/officeart/2005/8/layout/radial6"/>
    <dgm:cxn modelId="{5D3D8897-6DE1-41F5-8093-8BC0EDE4BFF0}" type="presOf" srcId="{9FAB3714-B17E-465C-A39C-0D4930664FC8}" destId="{D0F2E16A-B3FD-4C5E-9A9B-C378D8026011}" srcOrd="0" destOrd="0" presId="urn:microsoft.com/office/officeart/2005/8/layout/radial6"/>
    <dgm:cxn modelId="{570DA599-26BA-4259-AC90-D4576D060972}" srcId="{E8AB4B21-8A66-4802-BB22-B90C22082E2A}" destId="{9FAB3714-B17E-465C-A39C-0D4930664FC8}" srcOrd="0" destOrd="0" parTransId="{B0E3F7EF-9286-4E33-B6F6-691268DC54F8}" sibTransId="{265CC110-3C00-4BCE-89FC-5586D4A70FBA}"/>
    <dgm:cxn modelId="{0CAEFBA1-4624-47D1-ADA1-CD1188AA780A}" srcId="{9FAB3714-B17E-465C-A39C-0D4930664FC8}" destId="{2631ADFD-8646-43AF-AFAA-49BC8653AD69}" srcOrd="1" destOrd="0" parTransId="{F3870178-5A51-437D-BD0D-84F9B4E0E198}" sibTransId="{A1C2A739-2E48-4B47-A800-55EAC94BFF6F}"/>
    <dgm:cxn modelId="{0B457EA7-B2B7-47CA-B38C-C46179067082}" srcId="{9FAB3714-B17E-465C-A39C-0D4930664FC8}" destId="{7B52AD59-64E5-4700-BCF9-E1A1FB5DD7C2}" srcOrd="3" destOrd="0" parTransId="{76B85E1E-CF2F-45CE-A4DB-526F3766639E}" sibTransId="{9388449D-8DDD-4CB1-90A3-14C9FCBC8131}"/>
    <dgm:cxn modelId="{081D12BA-C41B-422A-8817-0303C969CAE6}" srcId="{9FAB3714-B17E-465C-A39C-0D4930664FC8}" destId="{19259F70-A7B8-4053-8DA0-53CFD190648B}" srcOrd="0" destOrd="0" parTransId="{1C4BAB04-D788-45BF-9CF8-8486D2CBA6E0}" sibTransId="{6412405F-9F5E-4B12-9567-A117E93B04CB}"/>
    <dgm:cxn modelId="{B6B4AECD-622F-4F84-AE78-81A207873B86}" type="presOf" srcId="{9388449D-8DDD-4CB1-90A3-14C9FCBC8131}" destId="{B70AE3DE-ADF6-4734-9103-EFF21B666819}" srcOrd="0" destOrd="0" presId="urn:microsoft.com/office/officeart/2005/8/layout/radial6"/>
    <dgm:cxn modelId="{4B7B24FB-CF32-4711-A25C-7A896A227FBF}" type="presOf" srcId="{A1C2A739-2E48-4B47-A800-55EAC94BFF6F}" destId="{62D02D1D-E8EE-4E88-985A-3CD4B83ECB83}" srcOrd="0" destOrd="0" presId="urn:microsoft.com/office/officeart/2005/8/layout/radial6"/>
    <dgm:cxn modelId="{F5328FFF-520B-40F7-ABCE-14EA0A06CAB9}" srcId="{9FAB3714-B17E-465C-A39C-0D4930664FC8}" destId="{2B48A854-9ADA-467E-82FF-8FD14BC2E923}" srcOrd="2" destOrd="0" parTransId="{410C9D2C-C664-4843-ADD1-E6503E272A02}" sibTransId="{4EC5955C-018B-470D-B8EE-2D2BDA506F24}"/>
    <dgm:cxn modelId="{EBF4DD23-5D76-4D9B-B429-CB3491D22EDB}" type="presParOf" srcId="{9FB7A266-2C60-4DA5-B5C4-F88B958B1C71}" destId="{D0F2E16A-B3FD-4C5E-9A9B-C378D8026011}" srcOrd="0" destOrd="0" presId="urn:microsoft.com/office/officeart/2005/8/layout/radial6"/>
    <dgm:cxn modelId="{2843B8C9-E47F-4B7B-A444-E73CE74C2997}" type="presParOf" srcId="{9FB7A266-2C60-4DA5-B5C4-F88B958B1C71}" destId="{49E9FA31-49C0-41A6-A688-4E230043518A}" srcOrd="1" destOrd="0" presId="urn:microsoft.com/office/officeart/2005/8/layout/radial6"/>
    <dgm:cxn modelId="{F3C9D1AE-8A6E-48A6-8812-377316AE3061}" type="presParOf" srcId="{9FB7A266-2C60-4DA5-B5C4-F88B958B1C71}" destId="{4B51BED1-1E1B-4B80-B28E-8FB75EE35AB5}" srcOrd="2" destOrd="0" presId="urn:microsoft.com/office/officeart/2005/8/layout/radial6"/>
    <dgm:cxn modelId="{472D3E88-C809-4BA0-9398-9DECDD868C0E}" type="presParOf" srcId="{9FB7A266-2C60-4DA5-B5C4-F88B958B1C71}" destId="{030A8978-5BFB-4123-9A5D-98EB5143C7B3}" srcOrd="3" destOrd="0" presId="urn:microsoft.com/office/officeart/2005/8/layout/radial6"/>
    <dgm:cxn modelId="{D77953C9-8219-48A7-A35C-E04FEAD6224E}" type="presParOf" srcId="{9FB7A266-2C60-4DA5-B5C4-F88B958B1C71}" destId="{03732CDF-9600-422B-9D83-E6E8E8FD2655}" srcOrd="4" destOrd="0" presId="urn:microsoft.com/office/officeart/2005/8/layout/radial6"/>
    <dgm:cxn modelId="{AE3E78C1-241C-4E77-A5C6-663908C8DD13}" type="presParOf" srcId="{9FB7A266-2C60-4DA5-B5C4-F88B958B1C71}" destId="{7336690B-5324-49F5-AF26-CC91CE4A1CB6}" srcOrd="5" destOrd="0" presId="urn:microsoft.com/office/officeart/2005/8/layout/radial6"/>
    <dgm:cxn modelId="{EA7DE087-0089-4DE3-B9C3-1AB3DAE84430}" type="presParOf" srcId="{9FB7A266-2C60-4DA5-B5C4-F88B958B1C71}" destId="{62D02D1D-E8EE-4E88-985A-3CD4B83ECB83}" srcOrd="6" destOrd="0" presId="urn:microsoft.com/office/officeart/2005/8/layout/radial6"/>
    <dgm:cxn modelId="{2FF193A9-050D-4F79-B192-011B91690B75}" type="presParOf" srcId="{9FB7A266-2C60-4DA5-B5C4-F88B958B1C71}" destId="{8CDFD7F0-0C8B-4921-B085-426A1D19E8FD}" srcOrd="7" destOrd="0" presId="urn:microsoft.com/office/officeart/2005/8/layout/radial6"/>
    <dgm:cxn modelId="{D0CC16B4-5CEC-4FC2-B7FF-B3E1E7FB20FF}" type="presParOf" srcId="{9FB7A266-2C60-4DA5-B5C4-F88B958B1C71}" destId="{76076BAE-633C-449F-A9B8-B555776F80BB}" srcOrd="8" destOrd="0" presId="urn:microsoft.com/office/officeart/2005/8/layout/radial6"/>
    <dgm:cxn modelId="{283E0784-40C3-4C96-B8F4-227582A6CFE9}" type="presParOf" srcId="{9FB7A266-2C60-4DA5-B5C4-F88B958B1C71}" destId="{49B3B909-2B5A-479E-90AE-80906900BACF}" srcOrd="9" destOrd="0" presId="urn:microsoft.com/office/officeart/2005/8/layout/radial6"/>
    <dgm:cxn modelId="{1BD5B1D7-7E39-46F2-86A0-784D27B42B45}" type="presParOf" srcId="{9FB7A266-2C60-4DA5-B5C4-F88B958B1C71}" destId="{3D1FF34F-AD7D-461A-8EAA-0D45D5A57657}" srcOrd="10" destOrd="0" presId="urn:microsoft.com/office/officeart/2005/8/layout/radial6"/>
    <dgm:cxn modelId="{FCB9AB9A-DB20-4EBE-8CA8-5ED868687309}" type="presParOf" srcId="{9FB7A266-2C60-4DA5-B5C4-F88B958B1C71}" destId="{2CFA77AF-54F8-4760-BB30-C2CF32D43C4C}" srcOrd="11" destOrd="0" presId="urn:microsoft.com/office/officeart/2005/8/layout/radial6"/>
    <dgm:cxn modelId="{93F8364B-B7A1-4398-9A99-D756DB3B8A76}" type="presParOf" srcId="{9FB7A266-2C60-4DA5-B5C4-F88B958B1C71}" destId="{B70AE3DE-ADF6-4734-9103-EFF21B666819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A52CB9C-44F8-43F9-85E1-FEB78CD2EB8A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B6C05477-0C19-4019-9EB7-6ED8759E0E5E}">
      <dgm:prSet phldrT="[Text]"/>
      <dgm:spPr/>
      <dgm:t>
        <a:bodyPr/>
        <a:lstStyle/>
        <a:p>
          <a:r>
            <a:rPr lang="en-ID" b="1" dirty="0"/>
            <a:t>BACAAN</a:t>
          </a:r>
        </a:p>
      </dgm:t>
    </dgm:pt>
    <dgm:pt modelId="{A0AFA5B8-92B6-4B8F-AAC9-C8EB8874BE98}" type="parTrans" cxnId="{943E6093-FAAE-400C-90A6-E296A975A099}">
      <dgm:prSet/>
      <dgm:spPr/>
      <dgm:t>
        <a:bodyPr/>
        <a:lstStyle/>
        <a:p>
          <a:endParaRPr lang="en-ID"/>
        </a:p>
      </dgm:t>
    </dgm:pt>
    <dgm:pt modelId="{A6705508-5B8A-47B7-B6F8-5635729B74C4}" type="sibTrans" cxnId="{943E6093-FAAE-400C-90A6-E296A975A099}">
      <dgm:prSet/>
      <dgm:spPr/>
      <dgm:t>
        <a:bodyPr/>
        <a:lstStyle/>
        <a:p>
          <a:endParaRPr lang="en-ID"/>
        </a:p>
      </dgm:t>
    </dgm:pt>
    <dgm:pt modelId="{7DEB0E24-5C72-411F-A3DD-6179D08F7978}">
      <dgm:prSet phldrT="[Text]"/>
      <dgm:spPr/>
      <dgm:t>
        <a:bodyPr/>
        <a:lstStyle/>
        <a:p>
          <a:r>
            <a:rPr lang="en-ID" b="1" dirty="0"/>
            <a:t>PENELITIAN</a:t>
          </a:r>
        </a:p>
      </dgm:t>
    </dgm:pt>
    <dgm:pt modelId="{696E7082-F365-4609-8D86-51864385E2CB}" type="parTrans" cxnId="{2876C02D-6D12-4CA5-837B-7DE474D2B900}">
      <dgm:prSet/>
      <dgm:spPr/>
      <dgm:t>
        <a:bodyPr/>
        <a:lstStyle/>
        <a:p>
          <a:endParaRPr lang="en-ID"/>
        </a:p>
      </dgm:t>
    </dgm:pt>
    <dgm:pt modelId="{AE649EE9-B7D0-4CB7-A080-202C8341A909}" type="sibTrans" cxnId="{2876C02D-6D12-4CA5-837B-7DE474D2B900}">
      <dgm:prSet/>
      <dgm:spPr/>
      <dgm:t>
        <a:bodyPr/>
        <a:lstStyle/>
        <a:p>
          <a:endParaRPr lang="en-ID"/>
        </a:p>
      </dgm:t>
    </dgm:pt>
    <dgm:pt modelId="{9ABEBB15-E762-42C0-B1EF-8CC13451F044}">
      <dgm:prSet phldrT="[Text]"/>
      <dgm:spPr/>
      <dgm:t>
        <a:bodyPr/>
        <a:lstStyle/>
        <a:p>
          <a:r>
            <a:rPr lang="en-ID" b="1" dirty="0"/>
            <a:t>PUBLIKASI</a:t>
          </a:r>
        </a:p>
      </dgm:t>
    </dgm:pt>
    <dgm:pt modelId="{A908E7A4-AC6E-47EA-A04D-E6A13DD5A8BE}" type="parTrans" cxnId="{6707738B-D678-4B21-BA86-58687A9D1C64}">
      <dgm:prSet/>
      <dgm:spPr/>
      <dgm:t>
        <a:bodyPr/>
        <a:lstStyle/>
        <a:p>
          <a:endParaRPr lang="en-ID"/>
        </a:p>
      </dgm:t>
    </dgm:pt>
    <dgm:pt modelId="{D3EE3C30-3B0E-4744-8BC3-1CF2E698AD6E}" type="sibTrans" cxnId="{6707738B-D678-4B21-BA86-58687A9D1C64}">
      <dgm:prSet/>
      <dgm:spPr/>
      <dgm:t>
        <a:bodyPr/>
        <a:lstStyle/>
        <a:p>
          <a:endParaRPr lang="en-ID"/>
        </a:p>
      </dgm:t>
    </dgm:pt>
    <dgm:pt modelId="{76A33027-1F7F-4D0D-AA35-FA0576282382}" type="pres">
      <dgm:prSet presAssocID="{7A52CB9C-44F8-43F9-85E1-FEB78CD2EB8A}" presName="rootnode" presStyleCnt="0">
        <dgm:presLayoutVars>
          <dgm:chMax/>
          <dgm:chPref/>
          <dgm:dir/>
          <dgm:animLvl val="lvl"/>
        </dgm:presLayoutVars>
      </dgm:prSet>
      <dgm:spPr/>
    </dgm:pt>
    <dgm:pt modelId="{BD5F0732-F1EC-4F4D-8FE7-3E3CCF5016F1}" type="pres">
      <dgm:prSet presAssocID="{B6C05477-0C19-4019-9EB7-6ED8759E0E5E}" presName="composite" presStyleCnt="0"/>
      <dgm:spPr/>
    </dgm:pt>
    <dgm:pt modelId="{C8894FDD-64BC-47A7-AD7D-364E5FA02C18}" type="pres">
      <dgm:prSet presAssocID="{B6C05477-0C19-4019-9EB7-6ED8759E0E5E}" presName="LShape" presStyleLbl="alignNode1" presStyleIdx="0" presStyleCnt="5"/>
      <dgm:spPr/>
    </dgm:pt>
    <dgm:pt modelId="{4D0C8011-A538-44F6-AB72-B7463B66E244}" type="pres">
      <dgm:prSet presAssocID="{B6C05477-0C19-4019-9EB7-6ED8759E0E5E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E22596B9-A5E9-4D33-8866-BAE40EC33C8B}" type="pres">
      <dgm:prSet presAssocID="{B6C05477-0C19-4019-9EB7-6ED8759E0E5E}" presName="Triangle" presStyleLbl="alignNode1" presStyleIdx="1" presStyleCnt="5"/>
      <dgm:spPr/>
    </dgm:pt>
    <dgm:pt modelId="{285871BB-7B09-4A85-8F1B-9CB3FFAABFB5}" type="pres">
      <dgm:prSet presAssocID="{A6705508-5B8A-47B7-B6F8-5635729B74C4}" presName="sibTrans" presStyleCnt="0"/>
      <dgm:spPr/>
    </dgm:pt>
    <dgm:pt modelId="{84D54E40-F185-4E3B-893E-7F717F22A3EA}" type="pres">
      <dgm:prSet presAssocID="{A6705508-5B8A-47B7-B6F8-5635729B74C4}" presName="space" presStyleCnt="0"/>
      <dgm:spPr/>
    </dgm:pt>
    <dgm:pt modelId="{F3184E08-3062-4EFB-9BDF-077F5D50C449}" type="pres">
      <dgm:prSet presAssocID="{7DEB0E24-5C72-411F-A3DD-6179D08F7978}" presName="composite" presStyleCnt="0"/>
      <dgm:spPr/>
    </dgm:pt>
    <dgm:pt modelId="{ADF11EA4-15BA-4D5A-AD5D-83F1AF7310C4}" type="pres">
      <dgm:prSet presAssocID="{7DEB0E24-5C72-411F-A3DD-6179D08F7978}" presName="LShape" presStyleLbl="alignNode1" presStyleIdx="2" presStyleCnt="5"/>
      <dgm:spPr/>
    </dgm:pt>
    <dgm:pt modelId="{EDE39B83-7EA5-441A-B673-DF39563B6927}" type="pres">
      <dgm:prSet presAssocID="{7DEB0E24-5C72-411F-A3DD-6179D08F7978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8B2DDC00-E129-459B-8977-D6D0A41C9606}" type="pres">
      <dgm:prSet presAssocID="{7DEB0E24-5C72-411F-A3DD-6179D08F7978}" presName="Triangle" presStyleLbl="alignNode1" presStyleIdx="3" presStyleCnt="5"/>
      <dgm:spPr/>
    </dgm:pt>
    <dgm:pt modelId="{950FC93C-A3A0-41A8-8A24-D7AE7AA66031}" type="pres">
      <dgm:prSet presAssocID="{AE649EE9-B7D0-4CB7-A080-202C8341A909}" presName="sibTrans" presStyleCnt="0"/>
      <dgm:spPr/>
    </dgm:pt>
    <dgm:pt modelId="{87204FC7-0555-484F-9915-DBD92EFCC2A4}" type="pres">
      <dgm:prSet presAssocID="{AE649EE9-B7D0-4CB7-A080-202C8341A909}" presName="space" presStyleCnt="0"/>
      <dgm:spPr/>
    </dgm:pt>
    <dgm:pt modelId="{9A38C094-020D-4215-A272-3FA900E93F32}" type="pres">
      <dgm:prSet presAssocID="{9ABEBB15-E762-42C0-B1EF-8CC13451F044}" presName="composite" presStyleCnt="0"/>
      <dgm:spPr/>
    </dgm:pt>
    <dgm:pt modelId="{B49BCBA8-455F-417C-9AB3-30D3BA6CD1A3}" type="pres">
      <dgm:prSet presAssocID="{9ABEBB15-E762-42C0-B1EF-8CC13451F044}" presName="LShape" presStyleLbl="alignNode1" presStyleIdx="4" presStyleCnt="5"/>
      <dgm:spPr/>
    </dgm:pt>
    <dgm:pt modelId="{06CA5AD0-03D4-4B34-B3E9-D54B7CD436E1}" type="pres">
      <dgm:prSet presAssocID="{9ABEBB15-E762-42C0-B1EF-8CC13451F044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2876C02D-6D12-4CA5-837B-7DE474D2B900}" srcId="{7A52CB9C-44F8-43F9-85E1-FEB78CD2EB8A}" destId="{7DEB0E24-5C72-411F-A3DD-6179D08F7978}" srcOrd="1" destOrd="0" parTransId="{696E7082-F365-4609-8D86-51864385E2CB}" sibTransId="{AE649EE9-B7D0-4CB7-A080-202C8341A909}"/>
    <dgm:cxn modelId="{E193775E-2873-4C47-B60D-154422917C38}" type="presOf" srcId="{9ABEBB15-E762-42C0-B1EF-8CC13451F044}" destId="{06CA5AD0-03D4-4B34-B3E9-D54B7CD436E1}" srcOrd="0" destOrd="0" presId="urn:microsoft.com/office/officeart/2009/3/layout/StepUpProcess"/>
    <dgm:cxn modelId="{2FE6DE44-3F14-4F26-8D09-8774EAF07EAB}" type="presOf" srcId="{7DEB0E24-5C72-411F-A3DD-6179D08F7978}" destId="{EDE39B83-7EA5-441A-B673-DF39563B6927}" srcOrd="0" destOrd="0" presId="urn:microsoft.com/office/officeart/2009/3/layout/StepUpProcess"/>
    <dgm:cxn modelId="{557A4548-9D3A-44A8-AE68-5B3244B2D9FC}" type="presOf" srcId="{7A52CB9C-44F8-43F9-85E1-FEB78CD2EB8A}" destId="{76A33027-1F7F-4D0D-AA35-FA0576282382}" srcOrd="0" destOrd="0" presId="urn:microsoft.com/office/officeart/2009/3/layout/StepUpProcess"/>
    <dgm:cxn modelId="{6707738B-D678-4B21-BA86-58687A9D1C64}" srcId="{7A52CB9C-44F8-43F9-85E1-FEB78CD2EB8A}" destId="{9ABEBB15-E762-42C0-B1EF-8CC13451F044}" srcOrd="2" destOrd="0" parTransId="{A908E7A4-AC6E-47EA-A04D-E6A13DD5A8BE}" sibTransId="{D3EE3C30-3B0E-4744-8BC3-1CF2E698AD6E}"/>
    <dgm:cxn modelId="{943E6093-FAAE-400C-90A6-E296A975A099}" srcId="{7A52CB9C-44F8-43F9-85E1-FEB78CD2EB8A}" destId="{B6C05477-0C19-4019-9EB7-6ED8759E0E5E}" srcOrd="0" destOrd="0" parTransId="{A0AFA5B8-92B6-4B8F-AAC9-C8EB8874BE98}" sibTransId="{A6705508-5B8A-47B7-B6F8-5635729B74C4}"/>
    <dgm:cxn modelId="{DD2739D9-DAEA-4A01-8BC2-25C6458B08C1}" type="presOf" srcId="{B6C05477-0C19-4019-9EB7-6ED8759E0E5E}" destId="{4D0C8011-A538-44F6-AB72-B7463B66E244}" srcOrd="0" destOrd="0" presId="urn:microsoft.com/office/officeart/2009/3/layout/StepUpProcess"/>
    <dgm:cxn modelId="{E34FE113-D66A-4E9D-9288-BD8268805FA0}" type="presParOf" srcId="{76A33027-1F7F-4D0D-AA35-FA0576282382}" destId="{BD5F0732-F1EC-4F4D-8FE7-3E3CCF5016F1}" srcOrd="0" destOrd="0" presId="urn:microsoft.com/office/officeart/2009/3/layout/StepUpProcess"/>
    <dgm:cxn modelId="{DB114FFD-B6E9-4A80-8E5F-E94943988E03}" type="presParOf" srcId="{BD5F0732-F1EC-4F4D-8FE7-3E3CCF5016F1}" destId="{C8894FDD-64BC-47A7-AD7D-364E5FA02C18}" srcOrd="0" destOrd="0" presId="urn:microsoft.com/office/officeart/2009/3/layout/StepUpProcess"/>
    <dgm:cxn modelId="{0716B039-F701-407C-86BB-4F73841B3AB2}" type="presParOf" srcId="{BD5F0732-F1EC-4F4D-8FE7-3E3CCF5016F1}" destId="{4D0C8011-A538-44F6-AB72-B7463B66E244}" srcOrd="1" destOrd="0" presId="urn:microsoft.com/office/officeart/2009/3/layout/StepUpProcess"/>
    <dgm:cxn modelId="{087508F2-D73C-44F8-A0B9-14240E22913E}" type="presParOf" srcId="{BD5F0732-F1EC-4F4D-8FE7-3E3CCF5016F1}" destId="{E22596B9-A5E9-4D33-8866-BAE40EC33C8B}" srcOrd="2" destOrd="0" presId="urn:microsoft.com/office/officeart/2009/3/layout/StepUpProcess"/>
    <dgm:cxn modelId="{3006AAF2-F490-4507-93E5-0C0970AD3AC4}" type="presParOf" srcId="{76A33027-1F7F-4D0D-AA35-FA0576282382}" destId="{285871BB-7B09-4A85-8F1B-9CB3FFAABFB5}" srcOrd="1" destOrd="0" presId="urn:microsoft.com/office/officeart/2009/3/layout/StepUpProcess"/>
    <dgm:cxn modelId="{44B211F0-8DBB-405A-A687-8B35599B9D00}" type="presParOf" srcId="{285871BB-7B09-4A85-8F1B-9CB3FFAABFB5}" destId="{84D54E40-F185-4E3B-893E-7F717F22A3EA}" srcOrd="0" destOrd="0" presId="urn:microsoft.com/office/officeart/2009/3/layout/StepUpProcess"/>
    <dgm:cxn modelId="{CBFF4C63-9933-4428-9769-3824A00B3548}" type="presParOf" srcId="{76A33027-1F7F-4D0D-AA35-FA0576282382}" destId="{F3184E08-3062-4EFB-9BDF-077F5D50C449}" srcOrd="2" destOrd="0" presId="urn:microsoft.com/office/officeart/2009/3/layout/StepUpProcess"/>
    <dgm:cxn modelId="{895F8523-9B52-47FC-9A40-5BC1E41A1424}" type="presParOf" srcId="{F3184E08-3062-4EFB-9BDF-077F5D50C449}" destId="{ADF11EA4-15BA-4D5A-AD5D-83F1AF7310C4}" srcOrd="0" destOrd="0" presId="urn:microsoft.com/office/officeart/2009/3/layout/StepUpProcess"/>
    <dgm:cxn modelId="{EEBA6D6D-6DA4-4029-B8E0-C38CDBF0B74B}" type="presParOf" srcId="{F3184E08-3062-4EFB-9BDF-077F5D50C449}" destId="{EDE39B83-7EA5-441A-B673-DF39563B6927}" srcOrd="1" destOrd="0" presId="urn:microsoft.com/office/officeart/2009/3/layout/StepUpProcess"/>
    <dgm:cxn modelId="{4D4F3BE7-352F-46A7-8D42-A843174FD6BE}" type="presParOf" srcId="{F3184E08-3062-4EFB-9BDF-077F5D50C449}" destId="{8B2DDC00-E129-459B-8977-D6D0A41C9606}" srcOrd="2" destOrd="0" presId="urn:microsoft.com/office/officeart/2009/3/layout/StepUpProcess"/>
    <dgm:cxn modelId="{3D1A9DB7-296C-4B7C-A758-ACC4D2E999B0}" type="presParOf" srcId="{76A33027-1F7F-4D0D-AA35-FA0576282382}" destId="{950FC93C-A3A0-41A8-8A24-D7AE7AA66031}" srcOrd="3" destOrd="0" presId="urn:microsoft.com/office/officeart/2009/3/layout/StepUpProcess"/>
    <dgm:cxn modelId="{383AA08D-2504-47D9-BBC1-F2FB5A8ABC85}" type="presParOf" srcId="{950FC93C-A3A0-41A8-8A24-D7AE7AA66031}" destId="{87204FC7-0555-484F-9915-DBD92EFCC2A4}" srcOrd="0" destOrd="0" presId="urn:microsoft.com/office/officeart/2009/3/layout/StepUpProcess"/>
    <dgm:cxn modelId="{05BBB1C8-D7A7-4CC9-B64A-ED6194FAA16F}" type="presParOf" srcId="{76A33027-1F7F-4D0D-AA35-FA0576282382}" destId="{9A38C094-020D-4215-A272-3FA900E93F32}" srcOrd="4" destOrd="0" presId="urn:microsoft.com/office/officeart/2009/3/layout/StepUpProcess"/>
    <dgm:cxn modelId="{30F33114-7D67-480F-B558-6509FF2AE5E5}" type="presParOf" srcId="{9A38C094-020D-4215-A272-3FA900E93F32}" destId="{B49BCBA8-455F-417C-9AB3-30D3BA6CD1A3}" srcOrd="0" destOrd="0" presId="urn:microsoft.com/office/officeart/2009/3/layout/StepUpProcess"/>
    <dgm:cxn modelId="{D96BA82E-D15E-44F8-A86D-DD94BB26CA72}" type="presParOf" srcId="{9A38C094-020D-4215-A272-3FA900E93F32}" destId="{06CA5AD0-03D4-4B34-B3E9-D54B7CD436E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341365-BD27-4467-B949-A94C8A9054EA}">
      <dsp:nvSpPr>
        <dsp:cNvPr id="0" name=""/>
        <dsp:cNvSpPr/>
      </dsp:nvSpPr>
      <dsp:spPr>
        <a:xfrm>
          <a:off x="698460" y="0"/>
          <a:ext cx="7915890" cy="485817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35FD3A-ED3A-4CA4-9D5B-C33FCA7A00CF}">
      <dsp:nvSpPr>
        <dsp:cNvPr id="0" name=""/>
        <dsp:cNvSpPr/>
      </dsp:nvSpPr>
      <dsp:spPr>
        <a:xfrm>
          <a:off x="32463" y="1499659"/>
          <a:ext cx="2892926" cy="19432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600" b="1" kern="1200" dirty="0"/>
            <a:t>KARAKTER PRIBADI</a:t>
          </a:r>
        </a:p>
      </dsp:txBody>
      <dsp:txXfrm>
        <a:off x="127326" y="1594522"/>
        <a:ext cx="2703200" cy="1753543"/>
      </dsp:txXfrm>
    </dsp:sp>
    <dsp:sp modelId="{A6477BCB-9AF1-4587-AA6B-67C24F579830}">
      <dsp:nvSpPr>
        <dsp:cNvPr id="0" name=""/>
        <dsp:cNvSpPr/>
      </dsp:nvSpPr>
      <dsp:spPr>
        <a:xfrm>
          <a:off x="3338043" y="1457451"/>
          <a:ext cx="2872225" cy="19432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600" b="1" kern="1200" dirty="0"/>
            <a:t>KEILMUAN</a:t>
          </a:r>
        </a:p>
      </dsp:txBody>
      <dsp:txXfrm>
        <a:off x="3432906" y="1552314"/>
        <a:ext cx="2682499" cy="1753543"/>
      </dsp:txXfrm>
    </dsp:sp>
    <dsp:sp modelId="{0B2796AA-9CAE-4582-93AB-A708A953C789}">
      <dsp:nvSpPr>
        <dsp:cNvPr id="0" name=""/>
        <dsp:cNvSpPr/>
      </dsp:nvSpPr>
      <dsp:spPr>
        <a:xfrm>
          <a:off x="6653173" y="1457451"/>
          <a:ext cx="2657425" cy="19432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600" b="1" kern="1200" dirty="0"/>
            <a:t>TRANSFER ILMU</a:t>
          </a:r>
        </a:p>
      </dsp:txBody>
      <dsp:txXfrm>
        <a:off x="6748036" y="1552314"/>
        <a:ext cx="2467699" cy="17535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AC0712-16C9-4669-849F-23738951E301}">
      <dsp:nvSpPr>
        <dsp:cNvPr id="0" name=""/>
        <dsp:cNvSpPr/>
      </dsp:nvSpPr>
      <dsp:spPr>
        <a:xfrm>
          <a:off x="3291986" y="2147"/>
          <a:ext cx="2434748" cy="10959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/>
            <a:t>RASA BANGGA</a:t>
          </a:r>
        </a:p>
      </dsp:txBody>
      <dsp:txXfrm>
        <a:off x="3345485" y="55646"/>
        <a:ext cx="2327750" cy="988938"/>
      </dsp:txXfrm>
    </dsp:sp>
    <dsp:sp modelId="{5DDD09FB-33BB-4884-86C6-3D31E25702B0}">
      <dsp:nvSpPr>
        <dsp:cNvPr id="0" name=""/>
        <dsp:cNvSpPr/>
      </dsp:nvSpPr>
      <dsp:spPr>
        <a:xfrm>
          <a:off x="2316893" y="550115"/>
          <a:ext cx="4384935" cy="4384935"/>
        </a:xfrm>
        <a:custGeom>
          <a:avLst/>
          <a:gdLst/>
          <a:ahLst/>
          <a:cxnLst/>
          <a:rect l="0" t="0" r="0" b="0"/>
          <a:pathLst>
            <a:path>
              <a:moveTo>
                <a:pt x="3547039" y="468504"/>
              </a:moveTo>
              <a:arcTo wR="2192467" hR="2192467" stAng="18489470" swAng="805760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968AF2-C521-490B-AD27-053F1F2DC5C5}">
      <dsp:nvSpPr>
        <dsp:cNvPr id="0" name=""/>
        <dsp:cNvSpPr/>
      </dsp:nvSpPr>
      <dsp:spPr>
        <a:xfrm>
          <a:off x="5465876" y="1517105"/>
          <a:ext cx="2257291" cy="10959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/>
            <a:t>KOMITMEN</a:t>
          </a:r>
        </a:p>
      </dsp:txBody>
      <dsp:txXfrm>
        <a:off x="5519375" y="1570604"/>
        <a:ext cx="2150293" cy="988938"/>
      </dsp:txXfrm>
    </dsp:sp>
    <dsp:sp modelId="{08383089-DED3-4DCF-BC35-4EE53E112537}">
      <dsp:nvSpPr>
        <dsp:cNvPr id="0" name=""/>
        <dsp:cNvSpPr/>
      </dsp:nvSpPr>
      <dsp:spPr>
        <a:xfrm>
          <a:off x="2316893" y="550115"/>
          <a:ext cx="4384935" cy="4384935"/>
        </a:xfrm>
        <a:custGeom>
          <a:avLst/>
          <a:gdLst/>
          <a:ahLst/>
          <a:cxnLst/>
          <a:rect l="0" t="0" r="0" b="0"/>
          <a:pathLst>
            <a:path>
              <a:moveTo>
                <a:pt x="4379709" y="2343757"/>
              </a:moveTo>
              <a:arcTo wR="2192467" hR="2192467" stAng="21837408" swAng="1361499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F768EE-67E5-493A-9C08-E4FD42CEC57F}">
      <dsp:nvSpPr>
        <dsp:cNvPr id="0" name=""/>
        <dsp:cNvSpPr/>
      </dsp:nvSpPr>
      <dsp:spPr>
        <a:xfrm>
          <a:off x="4657158" y="3968359"/>
          <a:ext cx="2281806" cy="10959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/>
            <a:t>INTEGRITAS</a:t>
          </a:r>
        </a:p>
      </dsp:txBody>
      <dsp:txXfrm>
        <a:off x="4710657" y="4021858"/>
        <a:ext cx="2174808" cy="988938"/>
      </dsp:txXfrm>
    </dsp:sp>
    <dsp:sp modelId="{9FBE6ACA-9293-4455-B20A-0CACB8A6CC51}">
      <dsp:nvSpPr>
        <dsp:cNvPr id="0" name=""/>
        <dsp:cNvSpPr/>
      </dsp:nvSpPr>
      <dsp:spPr>
        <a:xfrm>
          <a:off x="2316893" y="550115"/>
          <a:ext cx="4384935" cy="4384935"/>
        </a:xfrm>
        <a:custGeom>
          <a:avLst/>
          <a:gdLst/>
          <a:ahLst/>
          <a:cxnLst/>
          <a:rect l="0" t="0" r="0" b="0"/>
          <a:pathLst>
            <a:path>
              <a:moveTo>
                <a:pt x="2289767" y="4382775"/>
              </a:moveTo>
              <a:arcTo wR="2192467" hR="2192467" stAng="5247386" swAng="238136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9D0727-3849-4D72-AE7C-9DA2DDD01C27}">
      <dsp:nvSpPr>
        <dsp:cNvPr id="0" name=""/>
        <dsp:cNvSpPr/>
      </dsp:nvSpPr>
      <dsp:spPr>
        <a:xfrm>
          <a:off x="2037041" y="3968359"/>
          <a:ext cx="2367238" cy="10959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/>
            <a:t>KEPEDULIAN</a:t>
          </a:r>
        </a:p>
      </dsp:txBody>
      <dsp:txXfrm>
        <a:off x="2090540" y="4021858"/>
        <a:ext cx="2260240" cy="988938"/>
      </dsp:txXfrm>
    </dsp:sp>
    <dsp:sp modelId="{A366A693-7695-46A9-99CA-3F94D2379A94}">
      <dsp:nvSpPr>
        <dsp:cNvPr id="0" name=""/>
        <dsp:cNvSpPr/>
      </dsp:nvSpPr>
      <dsp:spPr>
        <a:xfrm>
          <a:off x="2316893" y="550115"/>
          <a:ext cx="4384935" cy="4384935"/>
        </a:xfrm>
        <a:custGeom>
          <a:avLst/>
          <a:gdLst/>
          <a:ahLst/>
          <a:cxnLst/>
          <a:rect l="0" t="0" r="0" b="0"/>
          <a:pathLst>
            <a:path>
              <a:moveTo>
                <a:pt x="232894" y="3175822"/>
              </a:moveTo>
              <a:arcTo wR="2192467" hR="2192467" stAng="9201093" swAng="1361499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881EB6-8C73-49F1-A193-5B7AB83ADF5A}">
      <dsp:nvSpPr>
        <dsp:cNvPr id="0" name=""/>
        <dsp:cNvSpPr/>
      </dsp:nvSpPr>
      <dsp:spPr>
        <a:xfrm>
          <a:off x="1153546" y="1517105"/>
          <a:ext cx="2541307" cy="10959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800" b="1" kern="1200" dirty="0"/>
            <a:t>RELIGIUS</a:t>
          </a:r>
        </a:p>
      </dsp:txBody>
      <dsp:txXfrm>
        <a:off x="1207045" y="1570604"/>
        <a:ext cx="2434309" cy="988938"/>
      </dsp:txXfrm>
    </dsp:sp>
    <dsp:sp modelId="{213FD121-5234-42AC-94E2-65751BF85888}">
      <dsp:nvSpPr>
        <dsp:cNvPr id="0" name=""/>
        <dsp:cNvSpPr/>
      </dsp:nvSpPr>
      <dsp:spPr>
        <a:xfrm>
          <a:off x="2316893" y="550115"/>
          <a:ext cx="4384935" cy="4384935"/>
        </a:xfrm>
        <a:custGeom>
          <a:avLst/>
          <a:gdLst/>
          <a:ahLst/>
          <a:cxnLst/>
          <a:rect l="0" t="0" r="0" b="0"/>
          <a:pathLst>
            <a:path>
              <a:moveTo>
                <a:pt x="474550" y="830236"/>
              </a:moveTo>
              <a:arcTo wR="2192467" hR="2192467" stAng="13104770" swAng="805760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0AE3DE-ADF6-4734-9103-EFF21B666819}">
      <dsp:nvSpPr>
        <dsp:cNvPr id="0" name=""/>
        <dsp:cNvSpPr/>
      </dsp:nvSpPr>
      <dsp:spPr>
        <a:xfrm>
          <a:off x="2376007" y="625526"/>
          <a:ext cx="4167614" cy="4167614"/>
        </a:xfrm>
        <a:prstGeom prst="blockArc">
          <a:avLst>
            <a:gd name="adj1" fmla="val 10800000"/>
            <a:gd name="adj2" fmla="val 1620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B3B909-2B5A-479E-90AE-80906900BACF}">
      <dsp:nvSpPr>
        <dsp:cNvPr id="0" name=""/>
        <dsp:cNvSpPr/>
      </dsp:nvSpPr>
      <dsp:spPr>
        <a:xfrm>
          <a:off x="2376007" y="625526"/>
          <a:ext cx="4167614" cy="4167614"/>
        </a:xfrm>
        <a:prstGeom prst="blockArc">
          <a:avLst>
            <a:gd name="adj1" fmla="val 5400000"/>
            <a:gd name="adj2" fmla="val 1080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D02D1D-E8EE-4E88-985A-3CD4B83ECB83}">
      <dsp:nvSpPr>
        <dsp:cNvPr id="0" name=""/>
        <dsp:cNvSpPr/>
      </dsp:nvSpPr>
      <dsp:spPr>
        <a:xfrm>
          <a:off x="2376007" y="625526"/>
          <a:ext cx="4167614" cy="4167614"/>
        </a:xfrm>
        <a:prstGeom prst="blockArc">
          <a:avLst>
            <a:gd name="adj1" fmla="val 0"/>
            <a:gd name="adj2" fmla="val 540000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0A8978-5BFB-4123-9A5D-98EB5143C7B3}">
      <dsp:nvSpPr>
        <dsp:cNvPr id="0" name=""/>
        <dsp:cNvSpPr/>
      </dsp:nvSpPr>
      <dsp:spPr>
        <a:xfrm>
          <a:off x="2376007" y="625526"/>
          <a:ext cx="4167614" cy="4167614"/>
        </a:xfrm>
        <a:prstGeom prst="blockArc">
          <a:avLst>
            <a:gd name="adj1" fmla="val 16200000"/>
            <a:gd name="adj2" fmla="val 0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F2E16A-B3FD-4C5E-9A9B-C378D8026011}">
      <dsp:nvSpPr>
        <dsp:cNvPr id="0" name=""/>
        <dsp:cNvSpPr/>
      </dsp:nvSpPr>
      <dsp:spPr>
        <a:xfrm>
          <a:off x="3499760" y="1749278"/>
          <a:ext cx="1920109" cy="19201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800" b="1" kern="1200" dirty="0"/>
            <a:t>PROSES</a:t>
          </a:r>
        </a:p>
      </dsp:txBody>
      <dsp:txXfrm>
        <a:off x="3780953" y="2030471"/>
        <a:ext cx="1357723" cy="1357723"/>
      </dsp:txXfrm>
    </dsp:sp>
    <dsp:sp modelId="{49E9FA31-49C0-41A6-A688-4E230043518A}">
      <dsp:nvSpPr>
        <dsp:cNvPr id="0" name=""/>
        <dsp:cNvSpPr/>
      </dsp:nvSpPr>
      <dsp:spPr>
        <a:xfrm>
          <a:off x="3313297" y="1874"/>
          <a:ext cx="2293034" cy="13440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/>
            <a:t>RENCANA</a:t>
          </a:r>
        </a:p>
      </dsp:txBody>
      <dsp:txXfrm>
        <a:off x="3649104" y="198709"/>
        <a:ext cx="1621420" cy="950406"/>
      </dsp:txXfrm>
    </dsp:sp>
    <dsp:sp modelId="{03732CDF-9600-422B-9D83-E6E8E8FD2655}">
      <dsp:nvSpPr>
        <dsp:cNvPr id="0" name=""/>
        <dsp:cNvSpPr/>
      </dsp:nvSpPr>
      <dsp:spPr>
        <a:xfrm>
          <a:off x="5471357" y="2037295"/>
          <a:ext cx="2047754" cy="13440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/>
            <a:t>BIMBING</a:t>
          </a:r>
        </a:p>
      </dsp:txBody>
      <dsp:txXfrm>
        <a:off x="5771244" y="2234130"/>
        <a:ext cx="1447980" cy="950406"/>
      </dsp:txXfrm>
    </dsp:sp>
    <dsp:sp modelId="{8CDFD7F0-0C8B-4921-B085-426A1D19E8FD}">
      <dsp:nvSpPr>
        <dsp:cNvPr id="0" name=""/>
        <dsp:cNvSpPr/>
      </dsp:nvSpPr>
      <dsp:spPr>
        <a:xfrm>
          <a:off x="3256597" y="4072715"/>
          <a:ext cx="2406434" cy="13440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/>
            <a:t>EVALUASI</a:t>
          </a:r>
        </a:p>
      </dsp:txBody>
      <dsp:txXfrm>
        <a:off x="3609011" y="4269550"/>
        <a:ext cx="1701606" cy="950406"/>
      </dsp:txXfrm>
    </dsp:sp>
    <dsp:sp modelId="{3D1FF34F-AD7D-461A-8EAA-0D45D5A57657}">
      <dsp:nvSpPr>
        <dsp:cNvPr id="0" name=""/>
        <dsp:cNvSpPr/>
      </dsp:nvSpPr>
      <dsp:spPr>
        <a:xfrm>
          <a:off x="1357600" y="2037295"/>
          <a:ext cx="2133587" cy="13440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b="1" kern="1200" dirty="0"/>
            <a:t>LAKSANA</a:t>
          </a:r>
        </a:p>
      </dsp:txBody>
      <dsp:txXfrm>
        <a:off x="1670057" y="2234130"/>
        <a:ext cx="1508673" cy="9504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94FDD-64BC-47A7-AD7D-364E5FA02C18}">
      <dsp:nvSpPr>
        <dsp:cNvPr id="0" name=""/>
        <dsp:cNvSpPr/>
      </dsp:nvSpPr>
      <dsp:spPr>
        <a:xfrm rot="5400000">
          <a:off x="506478" y="1028098"/>
          <a:ext cx="1519845" cy="252898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0C8011-A538-44F6-AB72-B7463B66E244}">
      <dsp:nvSpPr>
        <dsp:cNvPr id="0" name=""/>
        <dsp:cNvSpPr/>
      </dsp:nvSpPr>
      <dsp:spPr>
        <a:xfrm>
          <a:off x="252778" y="1783720"/>
          <a:ext cx="2283185" cy="2001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000" b="1" kern="1200" dirty="0"/>
            <a:t>BACAAN</a:t>
          </a:r>
        </a:p>
      </dsp:txBody>
      <dsp:txXfrm>
        <a:off x="252778" y="1783720"/>
        <a:ext cx="2283185" cy="2001345"/>
      </dsp:txXfrm>
    </dsp:sp>
    <dsp:sp modelId="{E22596B9-A5E9-4D33-8866-BAE40EC33C8B}">
      <dsp:nvSpPr>
        <dsp:cNvPr id="0" name=""/>
        <dsp:cNvSpPr/>
      </dsp:nvSpPr>
      <dsp:spPr>
        <a:xfrm>
          <a:off x="2105174" y="841911"/>
          <a:ext cx="430789" cy="43078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F11EA4-15BA-4D5A-AD5D-83F1AF7310C4}">
      <dsp:nvSpPr>
        <dsp:cNvPr id="0" name=""/>
        <dsp:cNvSpPr/>
      </dsp:nvSpPr>
      <dsp:spPr>
        <a:xfrm rot="5400000">
          <a:off x="3301543" y="336456"/>
          <a:ext cx="1519845" cy="252898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E39B83-7EA5-441A-B673-DF39563B6927}">
      <dsp:nvSpPr>
        <dsp:cNvPr id="0" name=""/>
        <dsp:cNvSpPr/>
      </dsp:nvSpPr>
      <dsp:spPr>
        <a:xfrm>
          <a:off x="3047843" y="1092079"/>
          <a:ext cx="2283185" cy="2001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000" b="1" kern="1200" dirty="0"/>
            <a:t>PENELITIAN</a:t>
          </a:r>
        </a:p>
      </dsp:txBody>
      <dsp:txXfrm>
        <a:off x="3047843" y="1092079"/>
        <a:ext cx="2283185" cy="2001345"/>
      </dsp:txXfrm>
    </dsp:sp>
    <dsp:sp modelId="{8B2DDC00-E129-459B-8977-D6D0A41C9606}">
      <dsp:nvSpPr>
        <dsp:cNvPr id="0" name=""/>
        <dsp:cNvSpPr/>
      </dsp:nvSpPr>
      <dsp:spPr>
        <a:xfrm>
          <a:off x="4900238" y="150269"/>
          <a:ext cx="430789" cy="430789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9BCBA8-455F-417C-9AB3-30D3BA6CD1A3}">
      <dsp:nvSpPr>
        <dsp:cNvPr id="0" name=""/>
        <dsp:cNvSpPr/>
      </dsp:nvSpPr>
      <dsp:spPr>
        <a:xfrm rot="5400000">
          <a:off x="6096607" y="-355184"/>
          <a:ext cx="1519845" cy="2528988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CA5AD0-03D4-4B34-B3E9-D54B7CD436E1}">
      <dsp:nvSpPr>
        <dsp:cNvPr id="0" name=""/>
        <dsp:cNvSpPr/>
      </dsp:nvSpPr>
      <dsp:spPr>
        <a:xfrm>
          <a:off x="5842907" y="400437"/>
          <a:ext cx="2283185" cy="2001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3000" b="1" kern="1200" dirty="0"/>
            <a:t>PUBLIKASI</a:t>
          </a:r>
        </a:p>
      </dsp:txBody>
      <dsp:txXfrm>
        <a:off x="5842907" y="400437"/>
        <a:ext cx="2283185" cy="20013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69DED-930E-438D-A758-AEBB0AD24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2580" y="308318"/>
            <a:ext cx="8825658" cy="1098452"/>
          </a:xfrm>
        </p:spPr>
        <p:txBody>
          <a:bodyPr/>
          <a:lstStyle/>
          <a:p>
            <a:pPr algn="ctr"/>
            <a:r>
              <a:rPr lang="en-ID" sz="4800" b="1" dirty="0">
                <a:solidFill>
                  <a:schemeClr val="tx1"/>
                </a:solidFill>
              </a:rPr>
              <a:t>PENELITIAN DOSEN PEMULA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ABF98-C84D-4F78-821A-1F804734D1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171" y="2489982"/>
            <a:ext cx="8825658" cy="1229277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ID" sz="5100" b="1" dirty="0">
                <a:solidFill>
                  <a:srgbClr val="92D050"/>
                </a:solidFill>
              </a:rPr>
              <a:t>UMAN SUHERMAN AS.</a:t>
            </a:r>
          </a:p>
          <a:p>
            <a:pPr algn="ctr"/>
            <a:r>
              <a:rPr lang="en-ID" sz="3600" b="1" dirty="0">
                <a:solidFill>
                  <a:srgbClr val="92D050"/>
                </a:solidFill>
              </a:rPr>
              <a:t>Guru </a:t>
            </a:r>
            <a:r>
              <a:rPr lang="en-ID" sz="3600" b="1" dirty="0" err="1">
                <a:solidFill>
                  <a:srgbClr val="92D050"/>
                </a:solidFill>
              </a:rPr>
              <a:t>besar</a:t>
            </a:r>
            <a:r>
              <a:rPr lang="en-ID" sz="3600" b="1" dirty="0">
                <a:solidFill>
                  <a:srgbClr val="92D050"/>
                </a:solidFill>
              </a:rPr>
              <a:t> </a:t>
            </a:r>
            <a:r>
              <a:rPr lang="en-ID" sz="3600" b="1" dirty="0" err="1">
                <a:solidFill>
                  <a:srgbClr val="92D050"/>
                </a:solidFill>
              </a:rPr>
              <a:t>universitas</a:t>
            </a:r>
            <a:r>
              <a:rPr lang="en-ID" sz="3600" b="1" dirty="0">
                <a:solidFill>
                  <a:srgbClr val="92D050"/>
                </a:solidFill>
              </a:rPr>
              <a:t> </a:t>
            </a:r>
            <a:r>
              <a:rPr lang="en-ID" sz="3600" b="1" dirty="0" err="1">
                <a:solidFill>
                  <a:srgbClr val="92D050"/>
                </a:solidFill>
              </a:rPr>
              <a:t>pendidikan</a:t>
            </a:r>
            <a:r>
              <a:rPr lang="en-ID" sz="3600" b="1" dirty="0">
                <a:solidFill>
                  <a:srgbClr val="92D050"/>
                </a:solidFill>
              </a:rPr>
              <a:t> </a:t>
            </a:r>
            <a:r>
              <a:rPr lang="en-ID" sz="3600" b="1" dirty="0" err="1">
                <a:solidFill>
                  <a:srgbClr val="92D050"/>
                </a:solidFill>
              </a:rPr>
              <a:t>indonesia</a:t>
            </a:r>
            <a:endParaRPr lang="en-ID" sz="3600" b="1" dirty="0">
              <a:solidFill>
                <a:srgbClr val="92D050"/>
              </a:solidFill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8DD469A4-6A49-4453-A964-D1EF1C8671DD}"/>
              </a:ext>
            </a:extLst>
          </p:cNvPr>
          <p:cNvSpPr txBox="1">
            <a:spLocks/>
          </p:cNvSpPr>
          <p:nvPr/>
        </p:nvSpPr>
        <p:spPr>
          <a:xfrm>
            <a:off x="759654" y="5033640"/>
            <a:ext cx="10649243" cy="151604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en-ID" sz="4400" b="1" dirty="0">
                <a:solidFill>
                  <a:schemeClr val="tx1"/>
                </a:solidFill>
              </a:rPr>
              <a:t>KOPERTIS WILAYAH 4 JABAR BANTEN</a:t>
            </a:r>
          </a:p>
          <a:p>
            <a:pPr algn="ctr"/>
            <a:r>
              <a:rPr lang="en-ID" sz="4400" b="1" dirty="0">
                <a:solidFill>
                  <a:schemeClr val="tx1"/>
                </a:solidFill>
              </a:rPr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val="1136057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1F3DE-6508-419E-A82F-FDDD75AF83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1405598"/>
            <a:ext cx="8825658" cy="2828778"/>
          </a:xfrm>
        </p:spPr>
        <p:txBody>
          <a:bodyPr/>
          <a:lstStyle/>
          <a:p>
            <a:pPr algn="ctr"/>
            <a:r>
              <a:rPr lang="en-ID" b="1" dirty="0"/>
              <a:t>KEUNGGULAN SEORANG DOSEN ?</a:t>
            </a:r>
          </a:p>
        </p:txBody>
      </p:sp>
    </p:spTree>
    <p:extLst>
      <p:ext uri="{BB962C8B-B14F-4D97-AF65-F5344CB8AC3E}">
        <p14:creationId xmlns:p14="http://schemas.microsoft.com/office/powerpoint/2010/main" val="1202509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370EDE-1709-4A64-B260-9C8F3B6DBD5E}"/>
              </a:ext>
            </a:extLst>
          </p:cNvPr>
          <p:cNvSpPr txBox="1"/>
          <p:nvPr/>
        </p:nvSpPr>
        <p:spPr>
          <a:xfrm>
            <a:off x="927736" y="264497"/>
            <a:ext cx="651011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6000" b="1" dirty="0"/>
              <a:t>IDENTITAS DOSEN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240488E-B95A-49AA-80C9-5AE4A2647F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9944356"/>
              </p:ext>
            </p:extLst>
          </p:nvPr>
        </p:nvGraphicFramePr>
        <p:xfrm>
          <a:off x="1603717" y="1280160"/>
          <a:ext cx="9312812" cy="4858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9181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2B7F325-421B-4D42-B426-92DC8A2F3D35}"/>
              </a:ext>
            </a:extLst>
          </p:cNvPr>
          <p:cNvGraphicFramePr/>
          <p:nvPr/>
        </p:nvGraphicFramePr>
        <p:xfrm>
          <a:off x="1856935" y="998806"/>
          <a:ext cx="8876714" cy="5139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3114D7E-78B7-42FE-9DAF-1AE283E5496B}"/>
              </a:ext>
            </a:extLst>
          </p:cNvPr>
          <p:cNvSpPr txBox="1"/>
          <p:nvPr/>
        </p:nvSpPr>
        <p:spPr>
          <a:xfrm>
            <a:off x="745588" y="304169"/>
            <a:ext cx="31630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D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KARAKTER</a:t>
            </a:r>
          </a:p>
        </p:txBody>
      </p:sp>
    </p:spTree>
    <p:extLst>
      <p:ext uri="{BB962C8B-B14F-4D97-AF65-F5344CB8AC3E}">
        <p14:creationId xmlns:p14="http://schemas.microsoft.com/office/powerpoint/2010/main" val="3760512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D400687-81A1-439C-A58F-64C382BA4967}"/>
              </a:ext>
            </a:extLst>
          </p:cNvPr>
          <p:cNvSpPr txBox="1"/>
          <p:nvPr/>
        </p:nvSpPr>
        <p:spPr>
          <a:xfrm>
            <a:off x="4085253" y="295421"/>
            <a:ext cx="40543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D" sz="4000" b="1" dirty="0">
                <a:solidFill>
                  <a:prstClr val="white"/>
                </a:solidFill>
                <a:latin typeface="Century Gothic" panose="020B0502020202020204"/>
              </a:rPr>
              <a:t>PEMBELAJARAN</a:t>
            </a:r>
            <a:endParaRPr kumimoji="0" lang="en-ID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8EE0C67-CD33-4DC8-8E56-183EEAD51364}"/>
              </a:ext>
            </a:extLst>
          </p:cNvPr>
          <p:cNvGraphicFramePr/>
          <p:nvPr/>
        </p:nvGraphicFramePr>
        <p:xfrm>
          <a:off x="1674055" y="1254239"/>
          <a:ext cx="887671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9320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E796BC-6974-47CE-8F0C-3512EF2B60A9}"/>
              </a:ext>
            </a:extLst>
          </p:cNvPr>
          <p:cNvSpPr txBox="1"/>
          <p:nvPr/>
        </p:nvSpPr>
        <p:spPr>
          <a:xfrm>
            <a:off x="384544" y="170524"/>
            <a:ext cx="1066189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6000" b="1" dirty="0"/>
              <a:t>PENGEMBANGAN KEILMUAN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13B6BB5-D3D3-4AF5-902F-40E3F03185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9458295"/>
              </p:ext>
            </p:extLst>
          </p:nvPr>
        </p:nvGraphicFramePr>
        <p:xfrm>
          <a:off x="2043891" y="1926455"/>
          <a:ext cx="8128000" cy="3934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3FDD7C5-5616-426A-9031-A50435F1D3ED}"/>
              </a:ext>
            </a:extLst>
          </p:cNvPr>
          <p:cNvSpPr txBox="1"/>
          <p:nvPr/>
        </p:nvSpPr>
        <p:spPr>
          <a:xfrm>
            <a:off x="7891976" y="2952225"/>
            <a:ext cx="18181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400" b="1" dirty="0"/>
              <a:t>HAK PATEN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E07FD0-99F1-47C0-8888-99FBA5BF38C1}"/>
              </a:ext>
            </a:extLst>
          </p:cNvPr>
          <p:cNvSpPr txBox="1"/>
          <p:nvPr/>
        </p:nvSpPr>
        <p:spPr>
          <a:xfrm>
            <a:off x="7874343" y="3413890"/>
            <a:ext cx="18357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400" b="1" dirty="0"/>
              <a:t>PROTOTYPE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3D2CDF-BF50-4444-BDBA-05230AB001D7}"/>
              </a:ext>
            </a:extLst>
          </p:cNvPr>
          <p:cNvSpPr txBox="1"/>
          <p:nvPr/>
        </p:nvSpPr>
        <p:spPr>
          <a:xfrm>
            <a:off x="5134708" y="3644723"/>
            <a:ext cx="24625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400" b="1" dirty="0"/>
              <a:t>DOSEN PEMULA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3AF89D-DC24-460B-A2FB-E138814A400C}"/>
              </a:ext>
            </a:extLst>
          </p:cNvPr>
          <p:cNvSpPr txBox="1"/>
          <p:nvPr/>
        </p:nvSpPr>
        <p:spPr>
          <a:xfrm>
            <a:off x="5134708" y="4106388"/>
            <a:ext cx="17075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400" b="1" dirty="0"/>
              <a:t>KOMPETISI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7EC2B1-630E-4643-B82B-3BF2DCF37DB6}"/>
              </a:ext>
            </a:extLst>
          </p:cNvPr>
          <p:cNvSpPr txBox="1"/>
          <p:nvPr/>
        </p:nvSpPr>
        <p:spPr>
          <a:xfrm>
            <a:off x="5134708" y="4606898"/>
            <a:ext cx="1686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400" b="1" dirty="0"/>
              <a:t>KEILMUAN</a:t>
            </a:r>
          </a:p>
        </p:txBody>
      </p:sp>
    </p:spTree>
    <p:extLst>
      <p:ext uri="{BB962C8B-B14F-4D97-AF65-F5344CB8AC3E}">
        <p14:creationId xmlns:p14="http://schemas.microsoft.com/office/powerpoint/2010/main" val="876635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296DA-1F9E-4F20-87A6-5C9359977F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9699" y="586381"/>
            <a:ext cx="8825658" cy="861420"/>
          </a:xfrm>
        </p:spPr>
        <p:txBody>
          <a:bodyPr/>
          <a:lstStyle/>
          <a:p>
            <a:pPr algn="ctr"/>
            <a:r>
              <a:rPr lang="en-ID" sz="4800" b="1" dirty="0"/>
              <a:t>SKEMA PENELITIAN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E643F1-0292-4815-85D6-4A3D67575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926" y="2180491"/>
            <a:ext cx="10803987" cy="3854549"/>
          </a:xfrm>
        </p:spPr>
        <p:txBody>
          <a:bodyPr>
            <a:normAutofit/>
          </a:bodyPr>
          <a:lstStyle/>
          <a:p>
            <a:r>
              <a:rPr lang="en-ID" sz="3200" b="1" dirty="0">
                <a:solidFill>
                  <a:schemeClr val="tx1"/>
                </a:solidFill>
              </a:rPr>
              <a:t>1. PENELITIAN DOSEN PEMULA: </a:t>
            </a:r>
          </a:p>
          <a:p>
            <a:r>
              <a:rPr lang="en-ID" sz="3200" b="1" dirty="0">
                <a:solidFill>
                  <a:schemeClr val="tx1"/>
                </a:solidFill>
              </a:rPr>
              <a:t>	MINIMAL PENGEMBANGAN TEMA THESIS</a:t>
            </a:r>
          </a:p>
          <a:p>
            <a:r>
              <a:rPr lang="en-ID" sz="3200" b="1" dirty="0">
                <a:solidFill>
                  <a:schemeClr val="tx1"/>
                </a:solidFill>
              </a:rPr>
              <a:t>2. HIBAH KOMPETISI: LUARAN HAK PATEN-PROTOTYPE</a:t>
            </a:r>
          </a:p>
          <a:p>
            <a:pPr marL="450850" indent="-450850"/>
            <a:r>
              <a:rPr lang="en-ID" sz="3200" b="1" dirty="0">
                <a:solidFill>
                  <a:schemeClr val="tx1"/>
                </a:solidFill>
              </a:rPr>
              <a:t>3. PENGEMBANGAN KEILMUAN: MEMPERKOKOH KEILMUAN DENGAN LUARAN PUBLIKASI KARYA ILMIAH DAN MODEL PENGEMBANGAN.</a:t>
            </a:r>
          </a:p>
        </p:txBody>
      </p:sp>
    </p:spTree>
    <p:extLst>
      <p:ext uri="{BB962C8B-B14F-4D97-AF65-F5344CB8AC3E}">
        <p14:creationId xmlns:p14="http://schemas.microsoft.com/office/powerpoint/2010/main" val="4000679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113</TotalTime>
  <Words>62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PENELITIAN DOSEN PEMULA</vt:lpstr>
      <vt:lpstr>KEUNGGULAN SEORANG DOSEN ?</vt:lpstr>
      <vt:lpstr>PowerPoint Presentation</vt:lpstr>
      <vt:lpstr>PowerPoint Presentation</vt:lpstr>
      <vt:lpstr>PowerPoint Presentation</vt:lpstr>
      <vt:lpstr>PowerPoint Presentation</vt:lpstr>
      <vt:lpstr>SKEMA PENELITIAN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PENELITIAN PEMULA</dc:title>
  <dc:creator>HP</dc:creator>
  <cp:lastModifiedBy>HP</cp:lastModifiedBy>
  <cp:revision>13</cp:revision>
  <dcterms:created xsi:type="dcterms:W3CDTF">2018-03-06T19:56:04Z</dcterms:created>
  <dcterms:modified xsi:type="dcterms:W3CDTF">2018-03-07T06:36:12Z</dcterms:modified>
</cp:coreProperties>
</file>