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8" r:id="rId3"/>
    <p:sldId id="333" r:id="rId4"/>
    <p:sldId id="343" r:id="rId5"/>
    <p:sldId id="344" r:id="rId6"/>
    <p:sldId id="256" r:id="rId7"/>
    <p:sldId id="330" r:id="rId8"/>
    <p:sldId id="299" r:id="rId9"/>
    <p:sldId id="331" r:id="rId10"/>
    <p:sldId id="278" r:id="rId11"/>
    <p:sldId id="304" r:id="rId12"/>
    <p:sldId id="303" r:id="rId13"/>
    <p:sldId id="305" r:id="rId14"/>
    <p:sldId id="332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4" r:id="rId30"/>
    <p:sldId id="325" r:id="rId31"/>
    <p:sldId id="326" r:id="rId32"/>
    <p:sldId id="321" r:id="rId33"/>
    <p:sldId id="322" r:id="rId34"/>
    <p:sldId id="323" r:id="rId35"/>
    <p:sldId id="327" r:id="rId36"/>
    <p:sldId id="328" r:id="rId37"/>
    <p:sldId id="329" r:id="rId38"/>
    <p:sldId id="264" r:id="rId39"/>
    <p:sldId id="265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28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E9AF7-EB77-48BF-831C-ED9AB30C5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03A68-9C53-40DB-8EFC-99E7B92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07329-E8B3-408B-8DD5-DE883093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8192-D527-4096-8720-EC7CD7FD1F4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AA920-61F0-472C-95E8-D011743A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DCC7-F429-4820-BECF-46776412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6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8963D-C14C-4396-8EDF-7A55D9B2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EA86A-2513-414A-9377-49D1B7F36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988A6-94F5-48F6-A9DF-3ED51A71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8192-D527-4096-8720-EC7CD7FD1F4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A5FE6-9C25-4DA5-8166-3A708EA6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C7C61-CB2B-466A-A34D-A280693A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8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E8D6B6-0EA8-4791-BF5E-563DBA25F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B1CF4-9C6C-48E0-950E-28C98AF85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A0A86-1262-4FEB-B356-F51E8878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8192-D527-4096-8720-EC7CD7FD1F4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EA16D-0D3D-43C7-AD0B-8D34F6506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E3242-E21D-49C6-A424-008BCD52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8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BF5C-72BA-4B99-96D3-C7BEE851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C8D2C-CED8-4C04-BF2E-BA611C48D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8FEE6-D48F-41A0-BCFB-9E46D92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8192-D527-4096-8720-EC7CD7FD1F4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81B43-79BD-48D2-841D-C3BC3A50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78CE5-3F0F-4FF8-B79A-2E5C023E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9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32346-216B-45FF-B50F-CCD82C02E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5EC7C-269F-4D81-B1CC-87B8E7019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70C29-8D17-4CEB-BBAA-2536DBB1D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8192-D527-4096-8720-EC7CD7FD1F4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FBCD1-AC27-4369-9F4B-3C837596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68183-1E73-4E47-8D41-5B98A6709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0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B6D7-3646-4D89-AAC7-8A40B4F4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B5842-FD4B-4228-9529-33BDF54EC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DDD83-D546-4F53-BD33-036CAB398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619DD-B305-46C5-8A2E-1D4E123AE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8192-D527-4096-8720-EC7CD7FD1F4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9C14B-062D-4795-8F11-25B9D51F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ABB1D-299E-4C2E-9130-288BFE9B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F7E7A-7924-4FE2-99DC-44DF7C312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30104-353F-4ADB-9DFF-3934C5709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A0E65-F694-4FE2-BC59-D6E5D2B59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358D6-341F-4C9E-8CBB-D750DDDB7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61D8E-3BF1-4F09-9977-AD4975BF5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E8CA3-BB03-493A-90F5-F6E759F1E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8192-D527-4096-8720-EC7CD7FD1F4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EB20C0-9AED-4AC9-B8AB-200BCFABF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56F4CB-AD11-4C42-ACBB-06F7D27F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1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D3C0-3B5F-4C61-BAD8-D6027E5C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A90C0-A319-4809-9BD1-C4F1E3E21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8192-D527-4096-8720-EC7CD7FD1F4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C5EFF7-F538-4444-9D0F-A7798B1C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87421-64CD-4D6B-BBFB-AEC48FCE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8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5E67B-32B6-4B0B-B2CA-4CB1D004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8192-D527-4096-8720-EC7CD7FD1F4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9D1214-691F-4C15-A08D-571BFCEF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2CA51-1C68-48F1-BDDD-B9956CB1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8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692B2-5388-4D93-BCC9-6C862C897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94B96-68B2-4B90-992F-E06C1CE63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FE623-2605-49C3-8126-A1011B25B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18B88-D6B0-49E1-A11E-44010C15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8192-D527-4096-8720-EC7CD7FD1F4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48362-BF36-4F6C-AA50-2BEB95ACE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C72D9-3A19-4025-B5EF-C1C3AFB0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1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28DC8-B9E4-466C-B6D7-F37F88C0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2D337-36C3-46FA-9139-E36EA90E7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C77FF-4C2E-4799-88DF-FE28F3F1E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BA62A-2A17-43EE-997A-33D861566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8192-D527-4096-8720-EC7CD7FD1F4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1A3E1-CF32-4AAD-B535-2AF139A88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556D5-75B5-4B6F-B289-7A4D888A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0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6A93A-4356-4C46-BF0A-7E0977B0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43B9E-1AB2-49EF-A5BC-2AA30C4D5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15FB6-8099-47CF-866D-32DFC28C4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88192-D527-4096-8720-EC7CD7FD1F4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C5B47-2C77-44BF-954F-51A0C911E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772DD-1533-417A-93E4-95AACC220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8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altisitorus@telkomuniversity.ac.i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E6F1F7-EBAF-46D7-B2D8-F471A82C0321}"/>
              </a:ext>
            </a:extLst>
          </p:cNvPr>
          <p:cNvSpPr txBox="1"/>
          <p:nvPr/>
        </p:nvSpPr>
        <p:spPr>
          <a:xfrm>
            <a:off x="443345" y="1468582"/>
            <a:ext cx="107511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Workshop </a:t>
            </a:r>
            <a:r>
              <a:rPr lang="en-US" sz="5400" dirty="0" err="1"/>
              <a:t>dan</a:t>
            </a:r>
            <a:r>
              <a:rPr lang="en-US" sz="5400" dirty="0"/>
              <a:t> </a:t>
            </a:r>
            <a:r>
              <a:rPr lang="en-US" sz="5400" dirty="0" err="1"/>
              <a:t>Klinik</a:t>
            </a:r>
            <a:r>
              <a:rPr lang="en-US" sz="5400" dirty="0"/>
              <a:t> </a:t>
            </a:r>
          </a:p>
          <a:p>
            <a:pPr algn="ctr"/>
            <a:r>
              <a:rPr lang="en-US" sz="4000" dirty="0"/>
              <a:t>Proposal </a:t>
            </a:r>
            <a:r>
              <a:rPr lang="en-US" sz="4000" dirty="0" err="1"/>
              <a:t>Penelitian</a:t>
            </a:r>
            <a:r>
              <a:rPr lang="en-US" sz="4000" dirty="0"/>
              <a:t> dan </a:t>
            </a:r>
            <a:r>
              <a:rPr lang="en-US" sz="4000" dirty="0" err="1"/>
              <a:t>Pengabdian</a:t>
            </a:r>
            <a:r>
              <a:rPr lang="en-US" sz="4000" dirty="0"/>
              <a:t> Masyarakat</a:t>
            </a:r>
          </a:p>
          <a:p>
            <a:pPr algn="ctr"/>
            <a:r>
              <a:rPr lang="en-US" sz="4000" dirty="0" err="1"/>
              <a:t>Universitas</a:t>
            </a:r>
            <a:r>
              <a:rPr lang="en-US" sz="4000" dirty="0"/>
              <a:t> </a:t>
            </a:r>
            <a:r>
              <a:rPr lang="en-US" sz="4000" dirty="0" err="1"/>
              <a:t>Perjuangan</a:t>
            </a:r>
            <a:r>
              <a:rPr lang="en-US" sz="4000" dirty="0"/>
              <a:t> </a:t>
            </a:r>
            <a:r>
              <a:rPr lang="en-US" sz="4000" dirty="0" err="1"/>
              <a:t>Tasikmalaya</a:t>
            </a:r>
            <a:r>
              <a:rPr lang="en-US" sz="4000" dirty="0"/>
              <a:t> </a:t>
            </a:r>
          </a:p>
          <a:p>
            <a:pPr algn="ctr"/>
            <a:r>
              <a:rPr lang="en-US" sz="54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802FCA-07EB-4525-A589-0EBA2A5BBAC3}"/>
              </a:ext>
            </a:extLst>
          </p:cNvPr>
          <p:cNvSpPr txBox="1"/>
          <p:nvPr/>
        </p:nvSpPr>
        <p:spPr>
          <a:xfrm>
            <a:off x="720436" y="4678808"/>
            <a:ext cx="10751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Dr</a:t>
            </a:r>
            <a:r>
              <a:rPr lang="en-US" sz="3200" dirty="0"/>
              <a:t> </a:t>
            </a:r>
            <a:r>
              <a:rPr lang="en-US" sz="3200" dirty="0" err="1"/>
              <a:t>Palti</a:t>
            </a:r>
            <a:r>
              <a:rPr lang="en-US" sz="3200" dirty="0"/>
              <a:t> </a:t>
            </a:r>
            <a:r>
              <a:rPr lang="en-US" sz="3200" dirty="0" err="1"/>
              <a:t>Marulitua</a:t>
            </a:r>
            <a:r>
              <a:rPr lang="en-US" sz="3200" dirty="0"/>
              <a:t> </a:t>
            </a:r>
            <a:r>
              <a:rPr lang="en-US" sz="3200" dirty="0" err="1"/>
              <a:t>Sitorus</a:t>
            </a:r>
            <a:endParaRPr lang="en-US" sz="3200" dirty="0"/>
          </a:p>
          <a:p>
            <a:pPr algn="ctr"/>
            <a:r>
              <a:rPr lang="en-US" sz="2800" dirty="0" err="1"/>
              <a:t>Tasikmalaya</a:t>
            </a:r>
            <a:r>
              <a:rPr lang="en-US" sz="2800" dirty="0"/>
              <a:t>, 7 </a:t>
            </a:r>
            <a:r>
              <a:rPr lang="en-US" sz="2800" dirty="0" err="1"/>
              <a:t>Februari</a:t>
            </a:r>
            <a:r>
              <a:rPr lang="en-US" sz="2800" dirty="0"/>
              <a:t>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67E02E-71DE-4317-B103-0D5164DFB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978" y="250248"/>
            <a:ext cx="971550" cy="1190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576" y="217814"/>
            <a:ext cx="1417769" cy="1266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1283FC-E769-4D3F-9DBC-6A4166285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547" y="250248"/>
            <a:ext cx="1293236" cy="129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2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70530"/>
            <a:ext cx="779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Penyesuaian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96806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18" y="1238308"/>
            <a:ext cx="11376122" cy="499305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1"/>
            <a:ext cx="476125" cy="436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2133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70530"/>
            <a:ext cx="779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Penyesuaian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96806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95" y="1238308"/>
            <a:ext cx="10011957" cy="544792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1"/>
            <a:ext cx="476125" cy="436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5443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70530"/>
            <a:ext cx="779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Penyesuaian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96806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6" y="1362277"/>
            <a:ext cx="10979848" cy="4133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482" y="4329189"/>
            <a:ext cx="3344794" cy="181677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1"/>
            <a:ext cx="476125" cy="436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50540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10569"/>
            <a:ext cx="937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Proses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Pengajuan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Proposal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1"/>
            <a:ext cx="476125" cy="436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31" y="1323749"/>
            <a:ext cx="10566455" cy="51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2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10569"/>
            <a:ext cx="937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Berdasarkan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Klaster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Perguruan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Tinggi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584" y="1238308"/>
            <a:ext cx="5819775" cy="549592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1"/>
            <a:ext cx="476125" cy="436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33074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10569"/>
            <a:ext cx="937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Berdasarkan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Klaster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Perguruan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Tinggi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9863527" y="2068644"/>
            <a:ext cx="314794" cy="3447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9863527" y="2443397"/>
            <a:ext cx="314794" cy="3447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9863527" y="2818150"/>
            <a:ext cx="314794" cy="3447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9863527" y="3429000"/>
            <a:ext cx="314794" cy="3447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9863527" y="3867463"/>
            <a:ext cx="314794" cy="3447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18" y="1229334"/>
            <a:ext cx="9249397" cy="372102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5821155"/>
            <a:ext cx="712273" cy="5103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A588DD-85C5-4321-AA9B-85F7C91E8B94}"/>
              </a:ext>
            </a:extLst>
          </p:cNvPr>
          <p:cNvSpPr/>
          <p:nvPr/>
        </p:nvSpPr>
        <p:spPr>
          <a:xfrm>
            <a:off x="9831048" y="4452760"/>
            <a:ext cx="314794" cy="3447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55975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10569"/>
            <a:ext cx="937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Berdasarkan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Klaster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Perguruan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Tinggi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34" y="1795728"/>
            <a:ext cx="8971692" cy="27898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29587" y="1499016"/>
            <a:ext cx="9080839" cy="341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1"/>
            <a:ext cx="587582" cy="4127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84836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10569"/>
            <a:ext cx="937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Berdasarkan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Klaster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Perguruan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Tinggi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0028418" y="4301595"/>
            <a:ext cx="685803" cy="5876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10062147" y="3466913"/>
            <a:ext cx="652074" cy="5924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18" y="2029546"/>
            <a:ext cx="9384309" cy="284475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78369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10569"/>
            <a:ext cx="937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Ringkasan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Tahapan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Pengelolaan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18" y="1419466"/>
            <a:ext cx="11378950" cy="458828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19979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10569"/>
            <a:ext cx="1001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Ringkasan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Pendanaan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Syarat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Tim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Waktu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36" y="1178347"/>
            <a:ext cx="9066129" cy="54608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3056" y="2098623"/>
            <a:ext cx="1062845" cy="9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1651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8B3111-1321-4776-86C5-46FE2A03A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65034" y="-393548"/>
            <a:ext cx="5143500" cy="8619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823" y="196422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141777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669944C-9FAD-4F37-A78F-E5A5C26B5D9F}"/>
              </a:ext>
            </a:extLst>
          </p:cNvPr>
          <p:cNvSpPr txBox="1"/>
          <p:nvPr/>
        </p:nvSpPr>
        <p:spPr>
          <a:xfrm>
            <a:off x="390318" y="603168"/>
            <a:ext cx="792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Reviewer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b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3410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10569"/>
            <a:ext cx="1001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Ringkasan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Pendanaan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Syarat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Tim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Waktu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947" y="1331938"/>
            <a:ext cx="8091768" cy="48739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937" y="2060845"/>
            <a:ext cx="8091767" cy="37124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86947" y="5788305"/>
            <a:ext cx="8091767" cy="522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83056" y="2098623"/>
            <a:ext cx="1062845" cy="9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95412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10569"/>
            <a:ext cx="1001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Ringkasan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Pendanaan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Syarat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Tim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Waktu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947" y="1331938"/>
            <a:ext cx="8091768" cy="48739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86948" y="5460331"/>
            <a:ext cx="8213322" cy="99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997" y="2007020"/>
            <a:ext cx="8361591" cy="2528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413" y="4535127"/>
            <a:ext cx="5757857" cy="9149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83056" y="2098623"/>
            <a:ext cx="1062845" cy="9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146912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10569"/>
            <a:ext cx="1001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Ringkasan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Pendanaan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Syarat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Tim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Waktu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86948" y="5460331"/>
            <a:ext cx="8213322" cy="99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8" y="1379095"/>
            <a:ext cx="11124905" cy="39397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238517" y="5526659"/>
            <a:ext cx="1062845" cy="9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531667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10569"/>
            <a:ext cx="1001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Ringkasan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Pendanaan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Syarat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Tim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Waktu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86948" y="5460331"/>
            <a:ext cx="8213322" cy="99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834" y="1178347"/>
            <a:ext cx="7781457" cy="5559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890" y="2049811"/>
            <a:ext cx="1542739" cy="1019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83056" y="2098623"/>
            <a:ext cx="1062845" cy="9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729591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10569"/>
            <a:ext cx="1001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Ringkasan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Pendanaan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Syarat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Tim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Waktu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86948" y="5460331"/>
            <a:ext cx="8213322" cy="99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73" y="1327200"/>
            <a:ext cx="11063140" cy="1401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600" y="2715490"/>
            <a:ext cx="6589584" cy="11089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83056" y="3629575"/>
            <a:ext cx="1062845" cy="9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660255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10569"/>
            <a:ext cx="1001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Ringkasan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Pendanaan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Syarat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Tim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Waktu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86948" y="5460331"/>
            <a:ext cx="8213322" cy="99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12" y="1334281"/>
            <a:ext cx="10208769" cy="53431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13255" y="1178347"/>
            <a:ext cx="1062845" cy="9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552225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10569"/>
            <a:ext cx="1001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Ringkasan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Pendanaan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Syarat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Tim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Waktu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86948" y="5460331"/>
            <a:ext cx="8213322" cy="99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18" y="1342478"/>
            <a:ext cx="11403565" cy="43987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583056" y="5741233"/>
            <a:ext cx="1062845" cy="9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885769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10569"/>
            <a:ext cx="1001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Ringkasan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Pendanaan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Syarat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Tim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Waktu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18" y="1163262"/>
            <a:ext cx="11212540" cy="2869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583056" y="4826833"/>
            <a:ext cx="1062845" cy="9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685048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10569"/>
            <a:ext cx="1001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Kesesuaian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dengan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Biaya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Waktu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197" y="1294149"/>
            <a:ext cx="7930120" cy="524156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022954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70530"/>
            <a:ext cx="895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Penyesuaian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Pengabdian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Pada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Masyarakat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96806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14" y="978195"/>
            <a:ext cx="11290771" cy="490160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48028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96422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141777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669944C-9FAD-4F37-A78F-E5A5C26B5D9F}"/>
              </a:ext>
            </a:extLst>
          </p:cNvPr>
          <p:cNvSpPr txBox="1"/>
          <p:nvPr/>
        </p:nvSpPr>
        <p:spPr>
          <a:xfrm>
            <a:off x="390318" y="603168"/>
            <a:ext cx="792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Universitas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Perjuangan</a:t>
            </a:r>
            <a:b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DB777A-E10F-4595-9567-9816E3F3D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18" y="1410044"/>
            <a:ext cx="9557982" cy="537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90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70530"/>
            <a:ext cx="895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Penyesuaian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Pengabdian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Pada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Masyarakat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96806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18" y="1197917"/>
            <a:ext cx="11272481" cy="516376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441945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70530"/>
            <a:ext cx="895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Penyesuaian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Pengabdian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Pada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Masyarakat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96806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1238308"/>
            <a:ext cx="8684948" cy="544461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727070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10569"/>
            <a:ext cx="11437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Pengabdian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Masyarakat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Berdasarkan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Klaster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Perguruan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Tinggi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220" y="1088231"/>
            <a:ext cx="4782721" cy="535042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940281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10569"/>
            <a:ext cx="11437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Pengabdian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Masyarakat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Tim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Pelaksana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Waktu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Biaya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968" y="1239902"/>
            <a:ext cx="8611087" cy="518636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709710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10569"/>
            <a:ext cx="11437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Pengabdian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Masyarakat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Tim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Pelaksana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Waktu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Biaya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41" y="1581150"/>
            <a:ext cx="10824305" cy="36385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622312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10569"/>
            <a:ext cx="11437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Penilaian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68" y="1424066"/>
            <a:ext cx="11045520" cy="40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58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992" y="1294425"/>
            <a:ext cx="7200526" cy="53921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10569"/>
            <a:ext cx="11437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Penilaian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7338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208108" y="310569"/>
            <a:ext cx="11437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Penilaian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Pengabdian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Pada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Masyarakat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353" y="1239902"/>
            <a:ext cx="6028119" cy="549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95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D64D91-29CD-4B1B-B08B-6CBD70D132AA}"/>
              </a:ext>
            </a:extLst>
          </p:cNvPr>
          <p:cNvSpPr/>
          <p:nvPr/>
        </p:nvSpPr>
        <p:spPr>
          <a:xfrm>
            <a:off x="152400" y="401782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579BC-91F0-4089-945F-7DBBB65EF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40" y="341820"/>
            <a:ext cx="10250713" cy="58327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82916" y="341820"/>
            <a:ext cx="356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9899A31-F2DA-44AA-8556-5F6D393EA4C9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887623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D64D91-29CD-4B1B-B08B-6CBD70D132AA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C2F9C6-CD07-42BF-A944-E5ACA6DF5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607" y="526472"/>
            <a:ext cx="9366862" cy="562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82916" y="341820"/>
            <a:ext cx="356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EB11CD-50DF-47B2-9FD3-4CC6862BB713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89347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96422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141777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669944C-9FAD-4F37-A78F-E5A5C26B5D9F}"/>
              </a:ext>
            </a:extLst>
          </p:cNvPr>
          <p:cNvSpPr txBox="1"/>
          <p:nvPr/>
        </p:nvSpPr>
        <p:spPr>
          <a:xfrm>
            <a:off x="390318" y="603168"/>
            <a:ext cx="792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Universitas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Perjuangan</a:t>
            </a:r>
            <a:b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468F47-3CC2-4A80-BFBE-06C183023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185" y="1462504"/>
            <a:ext cx="9182614" cy="516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871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AEB11CD-50DF-47B2-9FD3-4CC6862BB713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10957-ED4B-4356-8F2C-25A5E80BFB0F}"/>
              </a:ext>
            </a:extLst>
          </p:cNvPr>
          <p:cNvSpPr/>
          <p:nvPr/>
        </p:nvSpPr>
        <p:spPr>
          <a:xfrm>
            <a:off x="1085850" y="1041412"/>
            <a:ext cx="108013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Dosen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Pemula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(PDP)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dimaksudkan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sebagai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kegiatan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dalam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rangka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membina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mengarahkan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para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pemula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untuk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meningkatkan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kemampuan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dalam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melaksanakan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mempublikasikan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hasil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penelitiannya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dalam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jurnal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ilmiah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baik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nasional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maupun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internasional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Sejalan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dengan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kebijakan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desentralisasi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oleh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Ditjen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Penguatan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Risbang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PDP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merupakan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salah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satu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yang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diperuntukkan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bagi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dosen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tetap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pada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perguruan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tinggi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klaster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Binaan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diharapkan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dapat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menginisiasi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penyusunan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peta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jalan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bagi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pengusul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Hasil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berada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di level TKT 1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sampai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DC6CA-DAD1-4888-9A27-C812077F06C5}"/>
              </a:ext>
            </a:extLst>
          </p:cNvPr>
          <p:cNvSpPr txBox="1"/>
          <p:nvPr/>
        </p:nvSpPr>
        <p:spPr>
          <a:xfrm>
            <a:off x="1286178" y="304050"/>
            <a:ext cx="1001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Dosen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Pemula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[PDP]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ADDD45-7823-4999-8BEE-F0E1A775C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EF935D-65D8-4ED0-9FB7-D52E677F437F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415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AEB11CD-50DF-47B2-9FD3-4CC6862BB713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10957-ED4B-4356-8F2C-25A5E80BFB0F}"/>
              </a:ext>
            </a:extLst>
          </p:cNvPr>
          <p:cNvSpPr/>
          <p:nvPr/>
        </p:nvSpPr>
        <p:spPr>
          <a:xfrm>
            <a:off x="1085850" y="1384312"/>
            <a:ext cx="108013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Untuk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membina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meningkatkan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kemampuan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meneliti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dosen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pemula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Menjadi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sarana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latihan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bagi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dosen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pemula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untuk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mempublikasikan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hasil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penelitiannya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dalam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jurnal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ilmiah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baik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nasional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prosiding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seminar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internasional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menginisiasi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penyusunan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peta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jalan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penelitiannya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DC6CA-DAD1-4888-9A27-C812077F06C5}"/>
              </a:ext>
            </a:extLst>
          </p:cNvPr>
          <p:cNvSpPr txBox="1"/>
          <p:nvPr/>
        </p:nvSpPr>
        <p:spPr>
          <a:xfrm>
            <a:off x="1286178" y="304050"/>
            <a:ext cx="1001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TUJUAN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Dosen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Pemula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[PDP]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ADDD45-7823-4999-8BEE-F0E1A775C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EF935D-65D8-4ED0-9FB7-D52E677F437F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024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AEB11CD-50DF-47B2-9FD3-4CC6862BB713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10957-ED4B-4356-8F2C-25A5E80BFB0F}"/>
              </a:ext>
            </a:extLst>
          </p:cNvPr>
          <p:cNvSpPr/>
          <p:nvPr/>
        </p:nvSpPr>
        <p:spPr>
          <a:xfrm>
            <a:off x="1085850" y="1384312"/>
            <a:ext cx="108013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Luaran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wajib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PDP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berupa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publikasi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satu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artikel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ilmiah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dalam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jurnal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nasional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ISSN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prosiding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seminar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internasional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produk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iptek-sosbud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yang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dapat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berupa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metode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blue print,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purwarupa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kebijakan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model,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teknologi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tepat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guna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yang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dilindungi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oleh KI.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diharapkan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dapat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menghasilkan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luaran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tambahan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DC6CA-DAD1-4888-9A27-C812077F06C5}"/>
              </a:ext>
            </a:extLst>
          </p:cNvPr>
          <p:cNvSpPr txBox="1"/>
          <p:nvPr/>
        </p:nvSpPr>
        <p:spPr>
          <a:xfrm>
            <a:off x="1286178" y="304050"/>
            <a:ext cx="1001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LUARAN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Dosen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Pemula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[PDP]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ADDD45-7823-4999-8BEE-F0E1A775C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EF935D-65D8-4ED0-9FB7-D52E677F437F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045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AEB11CD-50DF-47B2-9FD3-4CC6862BB713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10957-ED4B-4356-8F2C-25A5E80BFB0F}"/>
              </a:ext>
            </a:extLst>
          </p:cNvPr>
          <p:cNvSpPr/>
          <p:nvPr/>
        </p:nvSpPr>
        <p:spPr>
          <a:xfrm>
            <a:off x="1085850" y="1384312"/>
            <a:ext cx="108013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Pembiayaan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PDP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mengacu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SBK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Riset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Pembinaan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Kapasitas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Jangka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waktu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satu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tahun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Persyaratan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pengusul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PDP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sebagai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berikut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Ketua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pengusul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berpendidikan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S2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dengan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maksimal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jabatan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fungsional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asisten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ahli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belum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memiliki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jabatan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fungsional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Anggota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pengusul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1-2 orang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Pengusul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hanya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boleh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mendapatkan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PDP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sebanyak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kali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sebagai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ketua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anggota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DC6CA-DAD1-4888-9A27-C812077F06C5}"/>
              </a:ext>
            </a:extLst>
          </p:cNvPr>
          <p:cNvSpPr txBox="1"/>
          <p:nvPr/>
        </p:nvSpPr>
        <p:spPr>
          <a:xfrm>
            <a:off x="1286178" y="304050"/>
            <a:ext cx="1001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KRITERIA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Dosen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Pemula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[PDP]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ADDD45-7823-4999-8BEE-F0E1A775C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EF935D-65D8-4ED0-9FB7-D52E677F437F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817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AEB11CD-50DF-47B2-9FD3-4CC6862BB713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10957-ED4B-4356-8F2C-25A5E80BFB0F}"/>
              </a:ext>
            </a:extLst>
          </p:cNvPr>
          <p:cNvSpPr/>
          <p:nvPr/>
        </p:nvSpPr>
        <p:spPr>
          <a:xfrm>
            <a:off x="1085850" y="1384312"/>
            <a:ext cx="108013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Memberikan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wadah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bagi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dosen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kelompok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Tim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Pengusul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[TPP] agar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dapat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memanfaatkan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sarana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keahlian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mengadopsi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dan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mencontoh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budaya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Tim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Mitra [TPM]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Terjalinnya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kerjasama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antara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TPP dan TPM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dalam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pengelolaan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DC6CA-DAD1-4888-9A27-C812077F06C5}"/>
              </a:ext>
            </a:extLst>
          </p:cNvPr>
          <p:cNvSpPr txBox="1"/>
          <p:nvPr/>
        </p:nvSpPr>
        <p:spPr>
          <a:xfrm>
            <a:off x="1286178" y="304050"/>
            <a:ext cx="1001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TUJUAN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Kerja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Sama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Perguruan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Tinggi [PKPT]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ADDD45-7823-4999-8BEE-F0E1A775C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EF935D-65D8-4ED0-9FB7-D52E677F437F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7278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AEB11CD-50DF-47B2-9FD3-4CC6862BB713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10957-ED4B-4356-8F2C-25A5E80BFB0F}"/>
              </a:ext>
            </a:extLst>
          </p:cNvPr>
          <p:cNvSpPr/>
          <p:nvPr/>
        </p:nvSpPr>
        <p:spPr>
          <a:xfrm>
            <a:off x="1085850" y="1384312"/>
            <a:ext cx="108013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Luaran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wajib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PKPT </a:t>
            </a:r>
            <a:r>
              <a:rPr lang="en-US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Dasar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tahun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berupa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Satu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artikel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Jurnal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internasional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yang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terindeks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pada database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bereputasi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satu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buku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hasil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ISBN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tiga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artikel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prosiding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yang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terindeks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pada database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bereputasi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tiga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book chapter yang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terindeks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pada database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bereputasi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-ISBN.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Luaran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wajib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PKPT </a:t>
            </a:r>
            <a:r>
              <a:rPr lang="en-US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Terapan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tahun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berupa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Minimal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satu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produk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iptek-sosbud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yang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dapat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berupa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metode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blue print,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purwarupa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kebijakan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model,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teknologi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tepat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guna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yang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dilindungi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oleh KI di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tahunpertama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Dokumentasi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hasil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uji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coba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produk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purwarupa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kebijakan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pertunjukan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karya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pada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tahun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ke-2.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DC6CA-DAD1-4888-9A27-C812077F06C5}"/>
              </a:ext>
            </a:extLst>
          </p:cNvPr>
          <p:cNvSpPr txBox="1"/>
          <p:nvPr/>
        </p:nvSpPr>
        <p:spPr>
          <a:xfrm>
            <a:off x="1286178" y="304050"/>
            <a:ext cx="1001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LUARAN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Kerja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Sama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Perguruan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Tinggi [PKPT]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ADDD45-7823-4999-8BEE-F0E1A775C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EF935D-65D8-4ED0-9FB7-D52E677F437F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2093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AEB11CD-50DF-47B2-9FD3-4CC6862BB713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10957-ED4B-4356-8F2C-25A5E80BFB0F}"/>
              </a:ext>
            </a:extLst>
          </p:cNvPr>
          <p:cNvSpPr/>
          <p:nvPr/>
        </p:nvSpPr>
        <p:spPr>
          <a:xfrm>
            <a:off x="1085850" y="1384312"/>
            <a:ext cx="108013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Usulan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merupakan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yang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dapat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dilaksanakan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dikembangkan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di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institusi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TPP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setelah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program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selesai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Jangka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waktu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tahun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dilakukan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evaluasi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di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akhir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tahun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pertama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Pembiayaan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PKPT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mengacu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pada SBK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Dasar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Terapan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DC6CA-DAD1-4888-9A27-C812077F06C5}"/>
              </a:ext>
            </a:extLst>
          </p:cNvPr>
          <p:cNvSpPr txBox="1"/>
          <p:nvPr/>
        </p:nvSpPr>
        <p:spPr>
          <a:xfrm>
            <a:off x="1286178" y="304050"/>
            <a:ext cx="1001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KRITERIA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Kerja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Sama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Perguruan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Tinggi [PKPT]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ADDD45-7823-4999-8BEE-F0E1A775C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EF935D-65D8-4ED0-9FB7-D52E677F437F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7618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AEB11CD-50DF-47B2-9FD3-4CC6862BB713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10957-ED4B-4356-8F2C-25A5E80BFB0F}"/>
              </a:ext>
            </a:extLst>
          </p:cNvPr>
          <p:cNvSpPr/>
          <p:nvPr/>
        </p:nvSpPr>
        <p:spPr>
          <a:xfrm>
            <a:off x="1085850" y="1081220"/>
            <a:ext cx="108013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TPP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terdiri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atas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ketua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maksimum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orang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anggota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dari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perguruan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tinggi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kluster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Madya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Binaan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Ketua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TPP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berpendidikan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S-2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dengan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jabatan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fungsional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maksimum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lector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TPM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merupakan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tempat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TPP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menempuh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pendidikan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terakhir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Klaster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kinerja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perguruan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tinggi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TPM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harus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lebih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tinggi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dari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perguruan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tinggi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TPP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TPP dan TPM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harus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berasal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dari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PT yang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berbeda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TPM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terdiri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atas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seorang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ketua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seorang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anggota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keduanya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berpendidikan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S-3</a:t>
            </a:r>
          </a:p>
          <a:p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DC6CA-DAD1-4888-9A27-C812077F06C5}"/>
              </a:ext>
            </a:extLst>
          </p:cNvPr>
          <p:cNvSpPr txBox="1"/>
          <p:nvPr/>
        </p:nvSpPr>
        <p:spPr>
          <a:xfrm>
            <a:off x="1286178" y="304050"/>
            <a:ext cx="1001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PERSYARATAN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Kerja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Sama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Perguruan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Tinggi [PKPT]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ADDD45-7823-4999-8BEE-F0E1A775C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EF935D-65D8-4ED0-9FB7-D52E677F437F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497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AEB11CD-50DF-47B2-9FD3-4CC6862BB713}"/>
              </a:ext>
            </a:extLst>
          </p:cNvPr>
          <p:cNvSpPr/>
          <p:nvPr/>
        </p:nvSpPr>
        <p:spPr>
          <a:xfrm>
            <a:off x="479218" y="6209730"/>
            <a:ext cx="606632" cy="476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10957-ED4B-4356-8F2C-25A5E80BFB0F}"/>
              </a:ext>
            </a:extLst>
          </p:cNvPr>
          <p:cNvSpPr/>
          <p:nvPr/>
        </p:nvSpPr>
        <p:spPr>
          <a:xfrm>
            <a:off x="1085850" y="1231348"/>
            <a:ext cx="108013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TPM minimal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mempunyai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5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publikasi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sebagai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penulis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pertama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corresponding author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pada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jurnal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bereputasi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internasional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satu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KI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terdaftar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Usulan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dibuat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secara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bersama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antara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TPP dan TPM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Usulan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TPP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harus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mendapat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persetujuan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TPM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melalui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Simlitabmas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Tidak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sedang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menjabat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DC6CA-DAD1-4888-9A27-C812077F06C5}"/>
              </a:ext>
            </a:extLst>
          </p:cNvPr>
          <p:cNvSpPr txBox="1"/>
          <p:nvPr/>
        </p:nvSpPr>
        <p:spPr>
          <a:xfrm>
            <a:off x="1286178" y="304050"/>
            <a:ext cx="1001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PERSYARATAN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Kerja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Sama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Perguruan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Tinggi [PKPT]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ADDD45-7823-4999-8BEE-F0E1A775C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EF935D-65D8-4ED0-9FB7-D52E677F437F}"/>
              </a:ext>
            </a:extLst>
          </p:cNvPr>
          <p:cNvCxnSpPr/>
          <p:nvPr/>
        </p:nvCxnSpPr>
        <p:spPr>
          <a:xfrm>
            <a:off x="479218" y="1036845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815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FA1E3D-E794-4677-9568-0ADFEF0E4EFC}"/>
              </a:ext>
            </a:extLst>
          </p:cNvPr>
          <p:cNvSpPr txBox="1"/>
          <p:nvPr/>
        </p:nvSpPr>
        <p:spPr>
          <a:xfrm>
            <a:off x="1676399" y="1981476"/>
            <a:ext cx="89500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Terima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Kasih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paltisitorus@telkomuniversity.ac.id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08122125724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2B75E-8D19-46D7-8C0D-EFE557B2F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78" y="2238375"/>
            <a:ext cx="1158088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1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96422"/>
            <a:ext cx="689078" cy="9199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141777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669944C-9FAD-4F37-A78F-E5A5C26B5D9F}"/>
              </a:ext>
            </a:extLst>
          </p:cNvPr>
          <p:cNvSpPr txBox="1"/>
          <p:nvPr/>
        </p:nvSpPr>
        <p:spPr>
          <a:xfrm>
            <a:off x="390318" y="603168"/>
            <a:ext cx="792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Universitas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Telkom</a:t>
            </a:r>
            <a:b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E27014-D9CC-40F1-8161-C117B5DBB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18" y="1284758"/>
            <a:ext cx="9912824" cy="557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4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596" y="1371914"/>
            <a:ext cx="4002374" cy="5378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823" y="196422"/>
            <a:ext cx="689078" cy="9199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156767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669944C-9FAD-4F37-A78F-E5A5C26B5D9F}"/>
              </a:ext>
            </a:extLst>
          </p:cNvPr>
          <p:cNvSpPr txBox="1"/>
          <p:nvPr/>
        </p:nvSpPr>
        <p:spPr>
          <a:xfrm>
            <a:off x="390318" y="603168"/>
            <a:ext cx="792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Buku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Wajib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Pengusul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Proposal</a:t>
            </a:r>
            <a:b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1"/>
            <a:ext cx="476125" cy="436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3299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96422"/>
            <a:ext cx="689078" cy="9199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156767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669944C-9FAD-4F37-A78F-E5A5C26B5D9F}"/>
              </a:ext>
            </a:extLst>
          </p:cNvPr>
          <p:cNvSpPr txBox="1"/>
          <p:nvPr/>
        </p:nvSpPr>
        <p:spPr>
          <a:xfrm>
            <a:off x="390318" y="603168"/>
            <a:ext cx="792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Skema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b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36461"/>
            <a:ext cx="689078" cy="91995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1"/>
            <a:ext cx="476125" cy="436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31" y="1314968"/>
            <a:ext cx="9897092" cy="526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9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B747A8-629C-47DB-84EC-2E505C1F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CFA-4703-42F8-807E-3F512E1412CD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96422"/>
            <a:ext cx="689078" cy="91995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141777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669944C-9FAD-4F37-A78F-E5A5C26B5D9F}"/>
              </a:ext>
            </a:extLst>
          </p:cNvPr>
          <p:cNvSpPr txBox="1"/>
          <p:nvPr/>
        </p:nvSpPr>
        <p:spPr>
          <a:xfrm>
            <a:off x="390318" y="603168"/>
            <a:ext cx="792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ROAD MAP PENELITIAN SCENARIO</a:t>
            </a:r>
            <a:b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1"/>
            <a:ext cx="476125" cy="436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3B96DD-CE9F-4ECE-9E5C-A417CDEA0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80" y="1610171"/>
            <a:ext cx="4164423" cy="2770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85D962-7B71-4B40-8D91-973416AE3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80" y="1585750"/>
            <a:ext cx="1103472" cy="865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5D725E-7846-4F2D-B7AB-81324F2AA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2103" y="1397907"/>
            <a:ext cx="2609850" cy="37719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0BA7D0-1FD0-41DE-AAA4-F3C0C7DC3DDF}"/>
              </a:ext>
            </a:extLst>
          </p:cNvPr>
          <p:cNvSpPr/>
          <p:nvPr/>
        </p:nvSpPr>
        <p:spPr>
          <a:xfrm>
            <a:off x="9067972" y="3810661"/>
            <a:ext cx="2574472" cy="105330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ROAD MAP PENELITIAN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Keahlian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AA21996-A1D4-4A65-A8E1-737430265609}"/>
              </a:ext>
            </a:extLst>
          </p:cNvPr>
          <p:cNvSpPr/>
          <p:nvPr/>
        </p:nvSpPr>
        <p:spPr>
          <a:xfrm>
            <a:off x="9067972" y="2607037"/>
            <a:ext cx="2574472" cy="10533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ROAD MAP PENELITIAN Program </a:t>
            </a:r>
            <a:r>
              <a:rPr lang="en-US" dirty="0" err="1"/>
              <a:t>Studi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D8EDE32-12C7-4B6A-B4B2-44CC06B45F75}"/>
              </a:ext>
            </a:extLst>
          </p:cNvPr>
          <p:cNvSpPr/>
          <p:nvPr/>
        </p:nvSpPr>
        <p:spPr>
          <a:xfrm>
            <a:off x="9067972" y="1385809"/>
            <a:ext cx="2574472" cy="10533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ROAD MAP PENELITIAN FAKULTAS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96516C6-A963-4ADC-A5E4-773C1FD2DA5A}"/>
              </a:ext>
            </a:extLst>
          </p:cNvPr>
          <p:cNvSpPr/>
          <p:nvPr/>
        </p:nvSpPr>
        <p:spPr>
          <a:xfrm>
            <a:off x="4910731" y="2650579"/>
            <a:ext cx="695667" cy="832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5FC0717-3BC2-44D9-8101-5E205D7038B3}"/>
              </a:ext>
            </a:extLst>
          </p:cNvPr>
          <p:cNvSpPr/>
          <p:nvPr/>
        </p:nvSpPr>
        <p:spPr>
          <a:xfrm>
            <a:off x="8316686" y="2710270"/>
            <a:ext cx="695667" cy="832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92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8F6159-8283-4EE2-B0FA-ED63EA73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823" y="196422"/>
            <a:ext cx="689078" cy="91995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1D8441-728F-4ABE-A317-EFCBED65025A}"/>
              </a:ext>
            </a:extLst>
          </p:cNvPr>
          <p:cNvCxnSpPr/>
          <p:nvPr/>
        </p:nvCxnSpPr>
        <p:spPr>
          <a:xfrm>
            <a:off x="479218" y="1141777"/>
            <a:ext cx="114968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669944C-9FAD-4F37-A78F-E5A5C26B5D9F}"/>
              </a:ext>
            </a:extLst>
          </p:cNvPr>
          <p:cNvSpPr txBox="1"/>
          <p:nvPr/>
        </p:nvSpPr>
        <p:spPr>
          <a:xfrm>
            <a:off x="390318" y="603168"/>
            <a:ext cx="792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Substansi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Penelitian</a:t>
            </a:r>
            <a:b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B720501-F84B-43E0-8006-1FA44993F0FE}"/>
              </a:ext>
            </a:extLst>
          </p:cNvPr>
          <p:cNvSpPr/>
          <p:nvPr/>
        </p:nvSpPr>
        <p:spPr>
          <a:xfrm>
            <a:off x="479218" y="6209731"/>
            <a:ext cx="476125" cy="436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523" y="1351381"/>
            <a:ext cx="9060299" cy="523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9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892</Words>
  <Application>Microsoft Office PowerPoint</Application>
  <PresentationFormat>Widescreen</PresentationFormat>
  <Paragraphs>160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PALTI MT. SITORUS</dc:creator>
  <cp:lastModifiedBy>PALTI MT. SITORUS</cp:lastModifiedBy>
  <cp:revision>59</cp:revision>
  <dcterms:created xsi:type="dcterms:W3CDTF">2018-03-07T08:07:43Z</dcterms:created>
  <dcterms:modified xsi:type="dcterms:W3CDTF">2019-02-06T22:57:45Z</dcterms:modified>
</cp:coreProperties>
</file>